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51"/>
  </p:notesMasterIdLst>
  <p:sldIdLst>
    <p:sldId id="257" r:id="rId5"/>
    <p:sldId id="262" r:id="rId6"/>
    <p:sldId id="263" r:id="rId7"/>
    <p:sldId id="332" r:id="rId8"/>
    <p:sldId id="357" r:id="rId9"/>
    <p:sldId id="358" r:id="rId10"/>
    <p:sldId id="359" r:id="rId11"/>
    <p:sldId id="360" r:id="rId12"/>
    <p:sldId id="362" r:id="rId13"/>
    <p:sldId id="363" r:id="rId14"/>
    <p:sldId id="333" r:id="rId15"/>
    <p:sldId id="352" r:id="rId16"/>
    <p:sldId id="364" r:id="rId17"/>
    <p:sldId id="299" r:id="rId18"/>
    <p:sldId id="365" r:id="rId19"/>
    <p:sldId id="295" r:id="rId20"/>
    <p:sldId id="261" r:id="rId21"/>
    <p:sldId id="296" r:id="rId22"/>
    <p:sldId id="267" r:id="rId23"/>
    <p:sldId id="266" r:id="rId24"/>
    <p:sldId id="274" r:id="rId25"/>
    <p:sldId id="275" r:id="rId26"/>
    <p:sldId id="278" r:id="rId27"/>
    <p:sldId id="269" r:id="rId28"/>
    <p:sldId id="276" r:id="rId29"/>
    <p:sldId id="280" r:id="rId30"/>
    <p:sldId id="281" r:id="rId31"/>
    <p:sldId id="279" r:id="rId32"/>
    <p:sldId id="270" r:id="rId33"/>
    <p:sldId id="282" r:id="rId34"/>
    <p:sldId id="283" r:id="rId35"/>
    <p:sldId id="290" r:id="rId36"/>
    <p:sldId id="271" r:id="rId37"/>
    <p:sldId id="286" r:id="rId38"/>
    <p:sldId id="285" r:id="rId39"/>
    <p:sldId id="287" r:id="rId40"/>
    <p:sldId id="291" r:id="rId41"/>
    <p:sldId id="273" r:id="rId42"/>
    <p:sldId id="298" r:id="rId43"/>
    <p:sldId id="297" r:id="rId44"/>
    <p:sldId id="293" r:id="rId45"/>
    <p:sldId id="289" r:id="rId46"/>
    <p:sldId id="369" r:id="rId47"/>
    <p:sldId id="370" r:id="rId48"/>
    <p:sldId id="294" r:id="rId49"/>
    <p:sldId id="36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C6D6"/>
    <a:srgbClr val="00C433"/>
    <a:srgbClr val="344529"/>
    <a:srgbClr val="2B3922"/>
    <a:srgbClr val="2E3722"/>
    <a:srgbClr val="FCF7F1"/>
    <a:srgbClr val="B8D233"/>
    <a:srgbClr val="F8D22F"/>
    <a:srgbClr val="F03F2B"/>
    <a:srgbClr val="3488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552802-2688-42D7-BF08-92CCBF8F22AE}" v="17" dt="2021-10-26T18:42:34.0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57079" autoAdjust="0"/>
  </p:normalViewPr>
  <p:slideViewPr>
    <p:cSldViewPr snapToGrid="0">
      <p:cViewPr varScale="1">
        <p:scale>
          <a:sx n="65" d="100"/>
          <a:sy n="65" d="100"/>
        </p:scale>
        <p:origin x="1584"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lis Hughes" userId="70958ad1-f5a5-48f5-9815-bf834be6566e" providerId="ADAL" clId="{38552802-2688-42D7-BF08-92CCBF8F22AE}"/>
    <pc:docChg chg="undo custSel addSld delSld modSld sldOrd">
      <pc:chgData name="Ellis Hughes" userId="70958ad1-f5a5-48f5-9815-bf834be6566e" providerId="ADAL" clId="{38552802-2688-42D7-BF08-92CCBF8F22AE}" dt="2021-10-26T18:47:36.994" v="278" actId="20577"/>
      <pc:docMkLst>
        <pc:docMk/>
      </pc:docMkLst>
      <pc:sldChg chg="modSp">
        <pc:chgData name="Ellis Hughes" userId="70958ad1-f5a5-48f5-9815-bf834be6566e" providerId="ADAL" clId="{38552802-2688-42D7-BF08-92CCBF8F22AE}" dt="2021-10-26T18:23:01.146" v="1" actId="207"/>
        <pc:sldMkLst>
          <pc:docMk/>
          <pc:sldMk cId="723140619" sldId="266"/>
        </pc:sldMkLst>
        <pc:spChg chg="mod">
          <ac:chgData name="Ellis Hughes" userId="70958ad1-f5a5-48f5-9815-bf834be6566e" providerId="ADAL" clId="{38552802-2688-42D7-BF08-92CCBF8F22AE}" dt="2021-10-26T18:23:01.146" v="1" actId="207"/>
          <ac:spMkLst>
            <pc:docMk/>
            <pc:sldMk cId="723140619" sldId="266"/>
            <ac:spMk id="10" creationId="{F42B6C15-C0C0-4A7B-9EC2-6EE175073105}"/>
          </ac:spMkLst>
        </pc:spChg>
      </pc:sldChg>
      <pc:sldChg chg="modSp mod">
        <pc:chgData name="Ellis Hughes" userId="70958ad1-f5a5-48f5-9815-bf834be6566e" providerId="ADAL" clId="{38552802-2688-42D7-BF08-92CCBF8F22AE}" dt="2021-10-26T18:46:30.967" v="245" actId="6549"/>
        <pc:sldMkLst>
          <pc:docMk/>
          <pc:sldMk cId="274919213" sldId="269"/>
        </pc:sldMkLst>
        <pc:spChg chg="mod">
          <ac:chgData name="Ellis Hughes" userId="70958ad1-f5a5-48f5-9815-bf834be6566e" providerId="ADAL" clId="{38552802-2688-42D7-BF08-92CCBF8F22AE}" dt="2021-10-26T18:46:30.967" v="245" actId="6549"/>
          <ac:spMkLst>
            <pc:docMk/>
            <pc:sldMk cId="274919213" sldId="269"/>
            <ac:spMk id="3" creationId="{1E66BE2F-02C4-4E70-A4F7-C6ED939530AA}"/>
          </ac:spMkLst>
        </pc:spChg>
      </pc:sldChg>
      <pc:sldChg chg="modSp">
        <pc:chgData name="Ellis Hughes" userId="70958ad1-f5a5-48f5-9815-bf834be6566e" providerId="ADAL" clId="{38552802-2688-42D7-BF08-92CCBF8F22AE}" dt="2021-10-26T18:23:05.813" v="2" actId="207"/>
        <pc:sldMkLst>
          <pc:docMk/>
          <pc:sldMk cId="697675191" sldId="274"/>
        </pc:sldMkLst>
        <pc:spChg chg="mod">
          <ac:chgData name="Ellis Hughes" userId="70958ad1-f5a5-48f5-9815-bf834be6566e" providerId="ADAL" clId="{38552802-2688-42D7-BF08-92CCBF8F22AE}" dt="2021-10-26T18:23:05.813" v="2" actId="207"/>
          <ac:spMkLst>
            <pc:docMk/>
            <pc:sldMk cId="697675191" sldId="274"/>
            <ac:spMk id="3" creationId="{82D539F8-268C-4F5F-878D-004B81BB701A}"/>
          </ac:spMkLst>
        </pc:spChg>
      </pc:sldChg>
      <pc:sldChg chg="modSp">
        <pc:chgData name="Ellis Hughes" userId="70958ad1-f5a5-48f5-9815-bf834be6566e" providerId="ADAL" clId="{38552802-2688-42D7-BF08-92CCBF8F22AE}" dt="2021-10-26T18:23:29.221" v="3" actId="207"/>
        <pc:sldMkLst>
          <pc:docMk/>
          <pc:sldMk cId="2223015606" sldId="282"/>
        </pc:sldMkLst>
        <pc:spChg chg="mod">
          <ac:chgData name="Ellis Hughes" userId="70958ad1-f5a5-48f5-9815-bf834be6566e" providerId="ADAL" clId="{38552802-2688-42D7-BF08-92CCBF8F22AE}" dt="2021-10-26T18:23:29.221" v="3" actId="207"/>
          <ac:spMkLst>
            <pc:docMk/>
            <pc:sldMk cId="2223015606" sldId="282"/>
            <ac:spMk id="3" creationId="{82D539F8-268C-4F5F-878D-004B81BB701A}"/>
          </ac:spMkLst>
        </pc:spChg>
      </pc:sldChg>
      <pc:sldChg chg="modSp mod">
        <pc:chgData name="Ellis Hughes" userId="70958ad1-f5a5-48f5-9815-bf834be6566e" providerId="ADAL" clId="{38552802-2688-42D7-BF08-92CCBF8F22AE}" dt="2021-10-26T18:44:56.798" v="243" actId="403"/>
        <pc:sldMkLst>
          <pc:docMk/>
          <pc:sldMk cId="3283622918" sldId="289"/>
        </pc:sldMkLst>
        <pc:spChg chg="mod">
          <ac:chgData name="Ellis Hughes" userId="70958ad1-f5a5-48f5-9815-bf834be6566e" providerId="ADAL" clId="{38552802-2688-42D7-BF08-92CCBF8F22AE}" dt="2021-10-26T18:44:56.798" v="243" actId="403"/>
          <ac:spMkLst>
            <pc:docMk/>
            <pc:sldMk cId="3283622918" sldId="289"/>
            <ac:spMk id="3" creationId="{82D539F8-268C-4F5F-878D-004B81BB701A}"/>
          </ac:spMkLst>
        </pc:spChg>
      </pc:sldChg>
      <pc:sldChg chg="modSp mod">
        <pc:chgData name="Ellis Hughes" userId="70958ad1-f5a5-48f5-9815-bf834be6566e" providerId="ADAL" clId="{38552802-2688-42D7-BF08-92CCBF8F22AE}" dt="2021-10-26T18:45:44.412" v="244" actId="20577"/>
        <pc:sldMkLst>
          <pc:docMk/>
          <pc:sldMk cId="1006826349" sldId="363"/>
        </pc:sldMkLst>
        <pc:spChg chg="mod">
          <ac:chgData name="Ellis Hughes" userId="70958ad1-f5a5-48f5-9815-bf834be6566e" providerId="ADAL" clId="{38552802-2688-42D7-BF08-92CCBF8F22AE}" dt="2021-10-26T18:45:44.412" v="244" actId="20577"/>
          <ac:spMkLst>
            <pc:docMk/>
            <pc:sldMk cId="1006826349" sldId="363"/>
            <ac:spMk id="2" creationId="{AED57134-74BB-481D-9788-911290CCA61B}"/>
          </ac:spMkLst>
        </pc:spChg>
      </pc:sldChg>
      <pc:sldChg chg="addSp modSp add del mod">
        <pc:chgData name="Ellis Hughes" userId="70958ad1-f5a5-48f5-9815-bf834be6566e" providerId="ADAL" clId="{38552802-2688-42D7-BF08-92CCBF8F22AE}" dt="2021-10-26T18:47:13.501" v="246" actId="47"/>
        <pc:sldMkLst>
          <pc:docMk/>
          <pc:sldMk cId="1024516505" sldId="367"/>
        </pc:sldMkLst>
        <pc:spChg chg="add mod">
          <ac:chgData name="Ellis Hughes" userId="70958ad1-f5a5-48f5-9815-bf834be6566e" providerId="ADAL" clId="{38552802-2688-42D7-BF08-92CCBF8F22AE}" dt="2021-10-26T18:42:03.352" v="67"/>
          <ac:spMkLst>
            <pc:docMk/>
            <pc:sldMk cId="1024516505" sldId="367"/>
            <ac:spMk id="36" creationId="{CB72FF9C-C434-4D14-BFBF-18B77A5E75E0}"/>
          </ac:spMkLst>
        </pc:spChg>
        <pc:grpChg chg="mod">
          <ac:chgData name="Ellis Hughes" userId="70958ad1-f5a5-48f5-9815-bf834be6566e" providerId="ADAL" clId="{38552802-2688-42D7-BF08-92CCBF8F22AE}" dt="2021-10-26T18:39:19.989" v="10" actId="14100"/>
          <ac:grpSpMkLst>
            <pc:docMk/>
            <pc:sldMk cId="1024516505" sldId="367"/>
            <ac:grpSpMk id="2" creationId="{66F32AF4-56CE-4C37-9F08-91A43511298A}"/>
          </ac:grpSpMkLst>
        </pc:grpChg>
      </pc:sldChg>
      <pc:sldChg chg="addSp delSp modSp add del mod">
        <pc:chgData name="Ellis Hughes" userId="70958ad1-f5a5-48f5-9815-bf834be6566e" providerId="ADAL" clId="{38552802-2688-42D7-BF08-92CCBF8F22AE}" dt="2021-10-26T18:40:46.466" v="64" actId="47"/>
        <pc:sldMkLst>
          <pc:docMk/>
          <pc:sldMk cId="3375874633" sldId="368"/>
        </pc:sldMkLst>
        <pc:spChg chg="mod topLvl">
          <ac:chgData name="Ellis Hughes" userId="70958ad1-f5a5-48f5-9815-bf834be6566e" providerId="ADAL" clId="{38552802-2688-42D7-BF08-92CCBF8F22AE}" dt="2021-10-26T18:40:23.427" v="59" actId="164"/>
          <ac:spMkLst>
            <pc:docMk/>
            <pc:sldMk cId="3375874633" sldId="368"/>
            <ac:spMk id="3" creationId="{80D59DB9-1A82-4029-8071-BE83F2389275}"/>
          </ac:spMkLst>
        </pc:spChg>
        <pc:spChg chg="mod topLvl">
          <ac:chgData name="Ellis Hughes" userId="70958ad1-f5a5-48f5-9815-bf834be6566e" providerId="ADAL" clId="{38552802-2688-42D7-BF08-92CCBF8F22AE}" dt="2021-10-26T18:40:23.427" v="59" actId="164"/>
          <ac:spMkLst>
            <pc:docMk/>
            <pc:sldMk cId="3375874633" sldId="368"/>
            <ac:spMk id="5" creationId="{70BF2A80-9DF5-4BB4-B87A-7624F1D4DA0C}"/>
          </ac:spMkLst>
        </pc:spChg>
        <pc:spChg chg="mod topLvl">
          <ac:chgData name="Ellis Hughes" userId="70958ad1-f5a5-48f5-9815-bf834be6566e" providerId="ADAL" clId="{38552802-2688-42D7-BF08-92CCBF8F22AE}" dt="2021-10-26T18:40:23.427" v="59" actId="164"/>
          <ac:spMkLst>
            <pc:docMk/>
            <pc:sldMk cId="3375874633" sldId="368"/>
            <ac:spMk id="6" creationId="{AFB89281-3B60-481F-ABEA-B69F43446FD0}"/>
          </ac:spMkLst>
        </pc:spChg>
        <pc:spChg chg="mod topLvl">
          <ac:chgData name="Ellis Hughes" userId="70958ad1-f5a5-48f5-9815-bf834be6566e" providerId="ADAL" clId="{38552802-2688-42D7-BF08-92CCBF8F22AE}" dt="2021-10-26T18:40:23.427" v="59" actId="164"/>
          <ac:spMkLst>
            <pc:docMk/>
            <pc:sldMk cId="3375874633" sldId="368"/>
            <ac:spMk id="7" creationId="{8EA555B3-7F4C-49B0-A23C-34BB3F45A04B}"/>
          </ac:spMkLst>
        </pc:spChg>
        <pc:spChg chg="mod topLvl">
          <ac:chgData name="Ellis Hughes" userId="70958ad1-f5a5-48f5-9815-bf834be6566e" providerId="ADAL" clId="{38552802-2688-42D7-BF08-92CCBF8F22AE}" dt="2021-10-26T18:40:23.427" v="59" actId="164"/>
          <ac:spMkLst>
            <pc:docMk/>
            <pc:sldMk cId="3375874633" sldId="368"/>
            <ac:spMk id="8" creationId="{2997BEA5-24FC-46A6-A3D0-77DADE93E715}"/>
          </ac:spMkLst>
        </pc:spChg>
        <pc:spChg chg="mod topLvl">
          <ac:chgData name="Ellis Hughes" userId="70958ad1-f5a5-48f5-9815-bf834be6566e" providerId="ADAL" clId="{38552802-2688-42D7-BF08-92CCBF8F22AE}" dt="2021-10-26T18:40:23.427" v="59" actId="164"/>
          <ac:spMkLst>
            <pc:docMk/>
            <pc:sldMk cId="3375874633" sldId="368"/>
            <ac:spMk id="9" creationId="{FD6DAF4F-8206-4914-AFB6-F37503CE7A34}"/>
          </ac:spMkLst>
        </pc:spChg>
        <pc:spChg chg="mod">
          <ac:chgData name="Ellis Hughes" userId="70958ad1-f5a5-48f5-9815-bf834be6566e" providerId="ADAL" clId="{38552802-2688-42D7-BF08-92CCBF8F22AE}" dt="2021-10-26T18:40:16.081" v="55" actId="1076"/>
          <ac:spMkLst>
            <pc:docMk/>
            <pc:sldMk cId="3375874633" sldId="368"/>
            <ac:spMk id="10" creationId="{0AD9099D-4B43-45F4-A5D1-2E075D6D79BE}"/>
          </ac:spMkLst>
        </pc:spChg>
        <pc:spChg chg="mod topLvl">
          <ac:chgData name="Ellis Hughes" userId="70958ad1-f5a5-48f5-9815-bf834be6566e" providerId="ADAL" clId="{38552802-2688-42D7-BF08-92CCBF8F22AE}" dt="2021-10-26T18:40:23.427" v="59" actId="164"/>
          <ac:spMkLst>
            <pc:docMk/>
            <pc:sldMk cId="3375874633" sldId="368"/>
            <ac:spMk id="11" creationId="{47E7CBF0-0C8E-4216-B114-341B2F66874C}"/>
          </ac:spMkLst>
        </pc:spChg>
        <pc:spChg chg="mod topLvl">
          <ac:chgData name="Ellis Hughes" userId="70958ad1-f5a5-48f5-9815-bf834be6566e" providerId="ADAL" clId="{38552802-2688-42D7-BF08-92CCBF8F22AE}" dt="2021-10-26T18:40:23.427" v="59" actId="164"/>
          <ac:spMkLst>
            <pc:docMk/>
            <pc:sldMk cId="3375874633" sldId="368"/>
            <ac:spMk id="12" creationId="{077D1DB0-9196-408B-90F3-360FE7F442C7}"/>
          </ac:spMkLst>
        </pc:spChg>
        <pc:spChg chg="mod topLvl">
          <ac:chgData name="Ellis Hughes" userId="70958ad1-f5a5-48f5-9815-bf834be6566e" providerId="ADAL" clId="{38552802-2688-42D7-BF08-92CCBF8F22AE}" dt="2021-10-26T18:40:23.427" v="59" actId="164"/>
          <ac:spMkLst>
            <pc:docMk/>
            <pc:sldMk cId="3375874633" sldId="368"/>
            <ac:spMk id="13" creationId="{3B80B46F-7A7E-4758-BC1A-BC0871647030}"/>
          </ac:spMkLst>
        </pc:spChg>
        <pc:spChg chg="mod topLvl">
          <ac:chgData name="Ellis Hughes" userId="70958ad1-f5a5-48f5-9815-bf834be6566e" providerId="ADAL" clId="{38552802-2688-42D7-BF08-92CCBF8F22AE}" dt="2021-10-26T18:40:23.427" v="59" actId="164"/>
          <ac:spMkLst>
            <pc:docMk/>
            <pc:sldMk cId="3375874633" sldId="368"/>
            <ac:spMk id="14" creationId="{BC593854-A66D-4C33-89EA-5E374CEFFF3E}"/>
          </ac:spMkLst>
        </pc:spChg>
        <pc:spChg chg="mod topLvl">
          <ac:chgData name="Ellis Hughes" userId="70958ad1-f5a5-48f5-9815-bf834be6566e" providerId="ADAL" clId="{38552802-2688-42D7-BF08-92CCBF8F22AE}" dt="2021-10-26T18:40:23.427" v="59" actId="164"/>
          <ac:spMkLst>
            <pc:docMk/>
            <pc:sldMk cId="3375874633" sldId="368"/>
            <ac:spMk id="15" creationId="{780DA926-8C42-4905-98C9-8A110747B0B9}"/>
          </ac:spMkLst>
        </pc:spChg>
        <pc:spChg chg="mod topLvl">
          <ac:chgData name="Ellis Hughes" userId="70958ad1-f5a5-48f5-9815-bf834be6566e" providerId="ADAL" clId="{38552802-2688-42D7-BF08-92CCBF8F22AE}" dt="2021-10-26T18:40:23.427" v="59" actId="164"/>
          <ac:spMkLst>
            <pc:docMk/>
            <pc:sldMk cId="3375874633" sldId="368"/>
            <ac:spMk id="16" creationId="{2B814FB4-AEEC-4BB2-BF15-B238F494F24D}"/>
          </ac:spMkLst>
        </pc:spChg>
        <pc:spChg chg="mod topLvl">
          <ac:chgData name="Ellis Hughes" userId="70958ad1-f5a5-48f5-9815-bf834be6566e" providerId="ADAL" clId="{38552802-2688-42D7-BF08-92CCBF8F22AE}" dt="2021-10-26T18:40:23.427" v="59" actId="164"/>
          <ac:spMkLst>
            <pc:docMk/>
            <pc:sldMk cId="3375874633" sldId="368"/>
            <ac:spMk id="17" creationId="{0E04BC0F-8A7E-4030-8F38-21F1AA2B9B02}"/>
          </ac:spMkLst>
        </pc:spChg>
        <pc:spChg chg="mod topLvl">
          <ac:chgData name="Ellis Hughes" userId="70958ad1-f5a5-48f5-9815-bf834be6566e" providerId="ADAL" clId="{38552802-2688-42D7-BF08-92CCBF8F22AE}" dt="2021-10-26T18:40:23.427" v="59" actId="164"/>
          <ac:spMkLst>
            <pc:docMk/>
            <pc:sldMk cId="3375874633" sldId="368"/>
            <ac:spMk id="18" creationId="{3F599330-9EF0-4E32-93FD-11CA20625AA0}"/>
          </ac:spMkLst>
        </pc:spChg>
        <pc:spChg chg="mod topLvl">
          <ac:chgData name="Ellis Hughes" userId="70958ad1-f5a5-48f5-9815-bf834be6566e" providerId="ADAL" clId="{38552802-2688-42D7-BF08-92CCBF8F22AE}" dt="2021-10-26T18:40:23.427" v="59" actId="164"/>
          <ac:spMkLst>
            <pc:docMk/>
            <pc:sldMk cId="3375874633" sldId="368"/>
            <ac:spMk id="19" creationId="{7190377D-A7C2-4881-B5B3-43CC24B1A2A3}"/>
          </ac:spMkLst>
        </pc:spChg>
        <pc:spChg chg="mod topLvl">
          <ac:chgData name="Ellis Hughes" userId="70958ad1-f5a5-48f5-9815-bf834be6566e" providerId="ADAL" clId="{38552802-2688-42D7-BF08-92CCBF8F22AE}" dt="2021-10-26T18:40:23.427" v="59" actId="164"/>
          <ac:spMkLst>
            <pc:docMk/>
            <pc:sldMk cId="3375874633" sldId="368"/>
            <ac:spMk id="20" creationId="{0BA717DD-6F66-4F42-BEB7-B110FC483E33}"/>
          </ac:spMkLst>
        </pc:spChg>
        <pc:spChg chg="mod topLvl">
          <ac:chgData name="Ellis Hughes" userId="70958ad1-f5a5-48f5-9815-bf834be6566e" providerId="ADAL" clId="{38552802-2688-42D7-BF08-92CCBF8F22AE}" dt="2021-10-26T18:40:23.427" v="59" actId="164"/>
          <ac:spMkLst>
            <pc:docMk/>
            <pc:sldMk cId="3375874633" sldId="368"/>
            <ac:spMk id="21" creationId="{71578428-EAA3-42E4-B4D8-8814B40303DE}"/>
          </ac:spMkLst>
        </pc:spChg>
        <pc:spChg chg="mod topLvl">
          <ac:chgData name="Ellis Hughes" userId="70958ad1-f5a5-48f5-9815-bf834be6566e" providerId="ADAL" clId="{38552802-2688-42D7-BF08-92CCBF8F22AE}" dt="2021-10-26T18:40:23.427" v="59" actId="164"/>
          <ac:spMkLst>
            <pc:docMk/>
            <pc:sldMk cId="3375874633" sldId="368"/>
            <ac:spMk id="22" creationId="{256AC833-6564-4E19-875D-9BF7E6E57F81}"/>
          </ac:spMkLst>
        </pc:spChg>
        <pc:spChg chg="mod topLvl">
          <ac:chgData name="Ellis Hughes" userId="70958ad1-f5a5-48f5-9815-bf834be6566e" providerId="ADAL" clId="{38552802-2688-42D7-BF08-92CCBF8F22AE}" dt="2021-10-26T18:40:23.427" v="59" actId="164"/>
          <ac:spMkLst>
            <pc:docMk/>
            <pc:sldMk cId="3375874633" sldId="368"/>
            <ac:spMk id="23" creationId="{35571376-160C-4BF4-9794-E5EA7D7B3D64}"/>
          </ac:spMkLst>
        </pc:spChg>
        <pc:spChg chg="mod topLvl">
          <ac:chgData name="Ellis Hughes" userId="70958ad1-f5a5-48f5-9815-bf834be6566e" providerId="ADAL" clId="{38552802-2688-42D7-BF08-92CCBF8F22AE}" dt="2021-10-26T18:40:23.427" v="59" actId="164"/>
          <ac:spMkLst>
            <pc:docMk/>
            <pc:sldMk cId="3375874633" sldId="368"/>
            <ac:spMk id="24" creationId="{89192684-2F09-4EEA-BC31-7F9D2C3D0E9F}"/>
          </ac:spMkLst>
        </pc:spChg>
        <pc:spChg chg="mod topLvl">
          <ac:chgData name="Ellis Hughes" userId="70958ad1-f5a5-48f5-9815-bf834be6566e" providerId="ADAL" clId="{38552802-2688-42D7-BF08-92CCBF8F22AE}" dt="2021-10-26T18:40:23.427" v="59" actId="164"/>
          <ac:spMkLst>
            <pc:docMk/>
            <pc:sldMk cId="3375874633" sldId="368"/>
            <ac:spMk id="25" creationId="{8EC865EB-B90D-454E-95B1-58E60D574284}"/>
          </ac:spMkLst>
        </pc:spChg>
        <pc:spChg chg="del">
          <ac:chgData name="Ellis Hughes" userId="70958ad1-f5a5-48f5-9815-bf834be6566e" providerId="ADAL" clId="{38552802-2688-42D7-BF08-92CCBF8F22AE}" dt="2021-10-26T18:39:34.262" v="12" actId="478"/>
          <ac:spMkLst>
            <pc:docMk/>
            <pc:sldMk cId="3375874633" sldId="368"/>
            <ac:spMk id="26" creationId="{4F4D7B97-9A5A-41CC-A45F-834513F2436E}"/>
          </ac:spMkLst>
        </pc:spChg>
        <pc:spChg chg="del">
          <ac:chgData name="Ellis Hughes" userId="70958ad1-f5a5-48f5-9815-bf834be6566e" providerId="ADAL" clId="{38552802-2688-42D7-BF08-92CCBF8F22AE}" dt="2021-10-26T18:39:36.290" v="13" actId="478"/>
          <ac:spMkLst>
            <pc:docMk/>
            <pc:sldMk cId="3375874633" sldId="368"/>
            <ac:spMk id="27" creationId="{7D03DA44-8E8E-4BBD-8F74-428D3C5F4472}"/>
          </ac:spMkLst>
        </pc:spChg>
        <pc:spChg chg="del">
          <ac:chgData name="Ellis Hughes" userId="70958ad1-f5a5-48f5-9815-bf834be6566e" providerId="ADAL" clId="{38552802-2688-42D7-BF08-92CCBF8F22AE}" dt="2021-10-26T18:39:37.432" v="14" actId="478"/>
          <ac:spMkLst>
            <pc:docMk/>
            <pc:sldMk cId="3375874633" sldId="368"/>
            <ac:spMk id="28" creationId="{E9C9C132-911D-470C-9280-BFEB5811C364}"/>
          </ac:spMkLst>
        </pc:spChg>
        <pc:spChg chg="mod topLvl">
          <ac:chgData name="Ellis Hughes" userId="70958ad1-f5a5-48f5-9815-bf834be6566e" providerId="ADAL" clId="{38552802-2688-42D7-BF08-92CCBF8F22AE}" dt="2021-10-26T18:40:23.427" v="59" actId="164"/>
          <ac:spMkLst>
            <pc:docMk/>
            <pc:sldMk cId="3375874633" sldId="368"/>
            <ac:spMk id="29" creationId="{7F7B7D89-F88C-44D6-A619-BB8AE2E4515D}"/>
          </ac:spMkLst>
        </pc:spChg>
        <pc:spChg chg="mod topLvl">
          <ac:chgData name="Ellis Hughes" userId="70958ad1-f5a5-48f5-9815-bf834be6566e" providerId="ADAL" clId="{38552802-2688-42D7-BF08-92CCBF8F22AE}" dt="2021-10-26T18:40:23.427" v="59" actId="164"/>
          <ac:spMkLst>
            <pc:docMk/>
            <pc:sldMk cId="3375874633" sldId="368"/>
            <ac:spMk id="30" creationId="{681244B4-DB97-4869-976A-E4203B4F651E}"/>
          </ac:spMkLst>
        </pc:spChg>
        <pc:spChg chg="mod topLvl">
          <ac:chgData name="Ellis Hughes" userId="70958ad1-f5a5-48f5-9815-bf834be6566e" providerId="ADAL" clId="{38552802-2688-42D7-BF08-92CCBF8F22AE}" dt="2021-10-26T18:40:23.427" v="59" actId="164"/>
          <ac:spMkLst>
            <pc:docMk/>
            <pc:sldMk cId="3375874633" sldId="368"/>
            <ac:spMk id="31" creationId="{8257ED1E-F819-45EB-AE83-AA0395A1E421}"/>
          </ac:spMkLst>
        </pc:spChg>
        <pc:spChg chg="mod topLvl">
          <ac:chgData name="Ellis Hughes" userId="70958ad1-f5a5-48f5-9815-bf834be6566e" providerId="ADAL" clId="{38552802-2688-42D7-BF08-92CCBF8F22AE}" dt="2021-10-26T18:40:23.427" v="59" actId="164"/>
          <ac:spMkLst>
            <pc:docMk/>
            <pc:sldMk cId="3375874633" sldId="368"/>
            <ac:spMk id="32" creationId="{84DD63AF-5E65-4E0E-846F-40D316D80B75}"/>
          </ac:spMkLst>
        </pc:spChg>
        <pc:spChg chg="mod topLvl">
          <ac:chgData name="Ellis Hughes" userId="70958ad1-f5a5-48f5-9815-bf834be6566e" providerId="ADAL" clId="{38552802-2688-42D7-BF08-92CCBF8F22AE}" dt="2021-10-26T18:40:23.427" v="59" actId="164"/>
          <ac:spMkLst>
            <pc:docMk/>
            <pc:sldMk cId="3375874633" sldId="368"/>
            <ac:spMk id="33" creationId="{2ABA4DAA-2DC0-4C63-9D52-BFAA7A1CE852}"/>
          </ac:spMkLst>
        </pc:spChg>
        <pc:spChg chg="mod topLvl">
          <ac:chgData name="Ellis Hughes" userId="70958ad1-f5a5-48f5-9815-bf834be6566e" providerId="ADAL" clId="{38552802-2688-42D7-BF08-92CCBF8F22AE}" dt="2021-10-26T18:40:23.427" v="59" actId="164"/>
          <ac:spMkLst>
            <pc:docMk/>
            <pc:sldMk cId="3375874633" sldId="368"/>
            <ac:spMk id="34" creationId="{2EE42F99-5F31-46FD-84C9-D3FC63D0195D}"/>
          </ac:spMkLst>
        </pc:spChg>
        <pc:spChg chg="mod topLvl">
          <ac:chgData name="Ellis Hughes" userId="70958ad1-f5a5-48f5-9815-bf834be6566e" providerId="ADAL" clId="{38552802-2688-42D7-BF08-92CCBF8F22AE}" dt="2021-10-26T18:40:23.427" v="59" actId="164"/>
          <ac:spMkLst>
            <pc:docMk/>
            <pc:sldMk cId="3375874633" sldId="368"/>
            <ac:spMk id="35" creationId="{AE513B33-B960-42DD-822E-C4E5CE3935E0}"/>
          </ac:spMkLst>
        </pc:spChg>
        <pc:spChg chg="mod topLvl">
          <ac:chgData name="Ellis Hughes" userId="70958ad1-f5a5-48f5-9815-bf834be6566e" providerId="ADAL" clId="{38552802-2688-42D7-BF08-92CCBF8F22AE}" dt="2021-10-26T18:40:23.427" v="59" actId="164"/>
          <ac:spMkLst>
            <pc:docMk/>
            <pc:sldMk cId="3375874633" sldId="368"/>
            <ac:spMk id="36" creationId="{A8ADB8A3-3DD5-4AB8-8348-8F2B3F0B6CEF}"/>
          </ac:spMkLst>
        </pc:spChg>
        <pc:grpChg chg="del">
          <ac:chgData name="Ellis Hughes" userId="70958ad1-f5a5-48f5-9815-bf834be6566e" providerId="ADAL" clId="{38552802-2688-42D7-BF08-92CCBF8F22AE}" dt="2021-10-26T18:39:52.483" v="16" actId="165"/>
          <ac:grpSpMkLst>
            <pc:docMk/>
            <pc:sldMk cId="3375874633" sldId="368"/>
            <ac:grpSpMk id="2" creationId="{19679D9D-B1EB-4E44-8FE1-D04E97782759}"/>
          </ac:grpSpMkLst>
        </pc:grpChg>
        <pc:grpChg chg="add mod">
          <ac:chgData name="Ellis Hughes" userId="70958ad1-f5a5-48f5-9815-bf834be6566e" providerId="ADAL" clId="{38552802-2688-42D7-BF08-92CCBF8F22AE}" dt="2021-10-26T18:40:27.645" v="60" actId="1076"/>
          <ac:grpSpMkLst>
            <pc:docMk/>
            <pc:sldMk cId="3375874633" sldId="368"/>
            <ac:grpSpMk id="4" creationId="{AB7DD1CC-24E4-4F8D-909F-E1740B3337AA}"/>
          </ac:grpSpMkLst>
        </pc:grpChg>
      </pc:sldChg>
      <pc:sldChg chg="addSp delSp modSp add mod ord">
        <pc:chgData name="Ellis Hughes" userId="70958ad1-f5a5-48f5-9815-bf834be6566e" providerId="ADAL" clId="{38552802-2688-42D7-BF08-92CCBF8F22AE}" dt="2021-10-26T18:42:26.942" v="97" actId="20577"/>
        <pc:sldMkLst>
          <pc:docMk/>
          <pc:sldMk cId="3065394285" sldId="369"/>
        </pc:sldMkLst>
        <pc:spChg chg="del">
          <ac:chgData name="Ellis Hughes" userId="70958ad1-f5a5-48f5-9815-bf834be6566e" providerId="ADAL" clId="{38552802-2688-42D7-BF08-92CCBF8F22AE}" dt="2021-10-26T18:42:14.105" v="70" actId="478"/>
          <ac:spMkLst>
            <pc:docMk/>
            <pc:sldMk cId="3065394285" sldId="369"/>
            <ac:spMk id="10" creationId="{0AD9099D-4B43-45F4-A5D1-2E075D6D79BE}"/>
          </ac:spMkLst>
        </pc:spChg>
        <pc:spChg chg="mod">
          <ac:chgData name="Ellis Hughes" userId="70958ad1-f5a5-48f5-9815-bf834be6566e" providerId="ADAL" clId="{38552802-2688-42D7-BF08-92CCBF8F22AE}" dt="2021-10-26T18:40:44.927" v="63"/>
          <ac:spMkLst>
            <pc:docMk/>
            <pc:sldMk cId="3065394285" sldId="369"/>
            <ac:spMk id="38" creationId="{C6DE9125-7559-4574-AA08-610FF7A5F1A3}"/>
          </ac:spMkLst>
        </pc:spChg>
        <pc:spChg chg="mod">
          <ac:chgData name="Ellis Hughes" userId="70958ad1-f5a5-48f5-9815-bf834be6566e" providerId="ADAL" clId="{38552802-2688-42D7-BF08-92CCBF8F22AE}" dt="2021-10-26T18:40:44.927" v="63"/>
          <ac:spMkLst>
            <pc:docMk/>
            <pc:sldMk cId="3065394285" sldId="369"/>
            <ac:spMk id="39" creationId="{79DFBFD0-BC25-43AA-B352-F5D1D9364B92}"/>
          </ac:spMkLst>
        </pc:spChg>
        <pc:spChg chg="mod">
          <ac:chgData name="Ellis Hughes" userId="70958ad1-f5a5-48f5-9815-bf834be6566e" providerId="ADAL" clId="{38552802-2688-42D7-BF08-92CCBF8F22AE}" dt="2021-10-26T18:40:44.927" v="63"/>
          <ac:spMkLst>
            <pc:docMk/>
            <pc:sldMk cId="3065394285" sldId="369"/>
            <ac:spMk id="40" creationId="{5B504D5D-0A44-4EE1-AC7F-238791B915C7}"/>
          </ac:spMkLst>
        </pc:spChg>
        <pc:spChg chg="mod">
          <ac:chgData name="Ellis Hughes" userId="70958ad1-f5a5-48f5-9815-bf834be6566e" providerId="ADAL" clId="{38552802-2688-42D7-BF08-92CCBF8F22AE}" dt="2021-10-26T18:40:44.927" v="63"/>
          <ac:spMkLst>
            <pc:docMk/>
            <pc:sldMk cId="3065394285" sldId="369"/>
            <ac:spMk id="41" creationId="{9E3BF109-0059-4A77-B94F-A1A837BA2FB4}"/>
          </ac:spMkLst>
        </pc:spChg>
        <pc:spChg chg="mod">
          <ac:chgData name="Ellis Hughes" userId="70958ad1-f5a5-48f5-9815-bf834be6566e" providerId="ADAL" clId="{38552802-2688-42D7-BF08-92CCBF8F22AE}" dt="2021-10-26T18:40:44.927" v="63"/>
          <ac:spMkLst>
            <pc:docMk/>
            <pc:sldMk cId="3065394285" sldId="369"/>
            <ac:spMk id="42" creationId="{D70C0447-64CC-468C-B6D8-26A5DDF23825}"/>
          </ac:spMkLst>
        </pc:spChg>
        <pc:spChg chg="mod">
          <ac:chgData name="Ellis Hughes" userId="70958ad1-f5a5-48f5-9815-bf834be6566e" providerId="ADAL" clId="{38552802-2688-42D7-BF08-92CCBF8F22AE}" dt="2021-10-26T18:40:44.927" v="63"/>
          <ac:spMkLst>
            <pc:docMk/>
            <pc:sldMk cId="3065394285" sldId="369"/>
            <ac:spMk id="43" creationId="{6789F8E8-3FE8-4758-871B-AA3303EC9BA2}"/>
          </ac:spMkLst>
        </pc:spChg>
        <pc:spChg chg="mod">
          <ac:chgData name="Ellis Hughes" userId="70958ad1-f5a5-48f5-9815-bf834be6566e" providerId="ADAL" clId="{38552802-2688-42D7-BF08-92CCBF8F22AE}" dt="2021-10-26T18:40:44.927" v="63"/>
          <ac:spMkLst>
            <pc:docMk/>
            <pc:sldMk cId="3065394285" sldId="369"/>
            <ac:spMk id="44" creationId="{6A9ADADB-9B0E-45DB-8205-B1D07475338E}"/>
          </ac:spMkLst>
        </pc:spChg>
        <pc:spChg chg="mod">
          <ac:chgData name="Ellis Hughes" userId="70958ad1-f5a5-48f5-9815-bf834be6566e" providerId="ADAL" clId="{38552802-2688-42D7-BF08-92CCBF8F22AE}" dt="2021-10-26T18:40:44.927" v="63"/>
          <ac:spMkLst>
            <pc:docMk/>
            <pc:sldMk cId="3065394285" sldId="369"/>
            <ac:spMk id="45" creationId="{416563D1-176A-4254-A2EA-2D774FFE89C3}"/>
          </ac:spMkLst>
        </pc:spChg>
        <pc:spChg chg="mod">
          <ac:chgData name="Ellis Hughes" userId="70958ad1-f5a5-48f5-9815-bf834be6566e" providerId="ADAL" clId="{38552802-2688-42D7-BF08-92CCBF8F22AE}" dt="2021-10-26T18:40:44.927" v="63"/>
          <ac:spMkLst>
            <pc:docMk/>
            <pc:sldMk cId="3065394285" sldId="369"/>
            <ac:spMk id="46" creationId="{8A6F4417-0047-4E0E-893F-6C579D0BB33B}"/>
          </ac:spMkLst>
        </pc:spChg>
        <pc:spChg chg="mod">
          <ac:chgData name="Ellis Hughes" userId="70958ad1-f5a5-48f5-9815-bf834be6566e" providerId="ADAL" clId="{38552802-2688-42D7-BF08-92CCBF8F22AE}" dt="2021-10-26T18:40:44.927" v="63"/>
          <ac:spMkLst>
            <pc:docMk/>
            <pc:sldMk cId="3065394285" sldId="369"/>
            <ac:spMk id="47" creationId="{D6E54457-693C-4D03-8D59-B8002418C698}"/>
          </ac:spMkLst>
        </pc:spChg>
        <pc:spChg chg="mod">
          <ac:chgData name="Ellis Hughes" userId="70958ad1-f5a5-48f5-9815-bf834be6566e" providerId="ADAL" clId="{38552802-2688-42D7-BF08-92CCBF8F22AE}" dt="2021-10-26T18:40:44.927" v="63"/>
          <ac:spMkLst>
            <pc:docMk/>
            <pc:sldMk cId="3065394285" sldId="369"/>
            <ac:spMk id="48" creationId="{24D87108-D659-4B30-8BF5-ED3BB353583F}"/>
          </ac:spMkLst>
        </pc:spChg>
        <pc:spChg chg="mod">
          <ac:chgData name="Ellis Hughes" userId="70958ad1-f5a5-48f5-9815-bf834be6566e" providerId="ADAL" clId="{38552802-2688-42D7-BF08-92CCBF8F22AE}" dt="2021-10-26T18:40:44.927" v="63"/>
          <ac:spMkLst>
            <pc:docMk/>
            <pc:sldMk cId="3065394285" sldId="369"/>
            <ac:spMk id="49" creationId="{21C08140-FF89-453E-9053-DFADAF1EC77A}"/>
          </ac:spMkLst>
        </pc:spChg>
        <pc:spChg chg="mod">
          <ac:chgData name="Ellis Hughes" userId="70958ad1-f5a5-48f5-9815-bf834be6566e" providerId="ADAL" clId="{38552802-2688-42D7-BF08-92CCBF8F22AE}" dt="2021-10-26T18:40:44.927" v="63"/>
          <ac:spMkLst>
            <pc:docMk/>
            <pc:sldMk cId="3065394285" sldId="369"/>
            <ac:spMk id="50" creationId="{8433B688-3153-4D8E-BD06-1D5116DD3735}"/>
          </ac:spMkLst>
        </pc:spChg>
        <pc:spChg chg="mod">
          <ac:chgData name="Ellis Hughes" userId="70958ad1-f5a5-48f5-9815-bf834be6566e" providerId="ADAL" clId="{38552802-2688-42D7-BF08-92CCBF8F22AE}" dt="2021-10-26T18:40:44.927" v="63"/>
          <ac:spMkLst>
            <pc:docMk/>
            <pc:sldMk cId="3065394285" sldId="369"/>
            <ac:spMk id="51" creationId="{C5793E34-2E74-418F-9D76-EFEADD6A3337}"/>
          </ac:spMkLst>
        </pc:spChg>
        <pc:spChg chg="mod">
          <ac:chgData name="Ellis Hughes" userId="70958ad1-f5a5-48f5-9815-bf834be6566e" providerId="ADAL" clId="{38552802-2688-42D7-BF08-92CCBF8F22AE}" dt="2021-10-26T18:40:44.927" v="63"/>
          <ac:spMkLst>
            <pc:docMk/>
            <pc:sldMk cId="3065394285" sldId="369"/>
            <ac:spMk id="52" creationId="{7D776FF0-0B02-4170-B50C-87B3240ADE1B}"/>
          </ac:spMkLst>
        </pc:spChg>
        <pc:spChg chg="mod">
          <ac:chgData name="Ellis Hughes" userId="70958ad1-f5a5-48f5-9815-bf834be6566e" providerId="ADAL" clId="{38552802-2688-42D7-BF08-92CCBF8F22AE}" dt="2021-10-26T18:40:44.927" v="63"/>
          <ac:spMkLst>
            <pc:docMk/>
            <pc:sldMk cId="3065394285" sldId="369"/>
            <ac:spMk id="53" creationId="{34C7F948-A6CC-4CFF-BF9B-30823A3BA92E}"/>
          </ac:spMkLst>
        </pc:spChg>
        <pc:spChg chg="mod">
          <ac:chgData name="Ellis Hughes" userId="70958ad1-f5a5-48f5-9815-bf834be6566e" providerId="ADAL" clId="{38552802-2688-42D7-BF08-92CCBF8F22AE}" dt="2021-10-26T18:40:44.927" v="63"/>
          <ac:spMkLst>
            <pc:docMk/>
            <pc:sldMk cId="3065394285" sldId="369"/>
            <ac:spMk id="54" creationId="{EFDA6020-6DCD-49F7-BC91-4D780CB5F2A9}"/>
          </ac:spMkLst>
        </pc:spChg>
        <pc:spChg chg="mod">
          <ac:chgData name="Ellis Hughes" userId="70958ad1-f5a5-48f5-9815-bf834be6566e" providerId="ADAL" clId="{38552802-2688-42D7-BF08-92CCBF8F22AE}" dt="2021-10-26T18:40:44.927" v="63"/>
          <ac:spMkLst>
            <pc:docMk/>
            <pc:sldMk cId="3065394285" sldId="369"/>
            <ac:spMk id="55" creationId="{A93C1BD5-A5FA-48DE-966A-83AA10581907}"/>
          </ac:spMkLst>
        </pc:spChg>
        <pc:spChg chg="mod">
          <ac:chgData name="Ellis Hughes" userId="70958ad1-f5a5-48f5-9815-bf834be6566e" providerId="ADAL" clId="{38552802-2688-42D7-BF08-92CCBF8F22AE}" dt="2021-10-26T18:40:44.927" v="63"/>
          <ac:spMkLst>
            <pc:docMk/>
            <pc:sldMk cId="3065394285" sldId="369"/>
            <ac:spMk id="56" creationId="{4B30A514-7F85-4035-B5F6-7D713C31FF18}"/>
          </ac:spMkLst>
        </pc:spChg>
        <pc:spChg chg="mod">
          <ac:chgData name="Ellis Hughes" userId="70958ad1-f5a5-48f5-9815-bf834be6566e" providerId="ADAL" clId="{38552802-2688-42D7-BF08-92CCBF8F22AE}" dt="2021-10-26T18:40:44.927" v="63"/>
          <ac:spMkLst>
            <pc:docMk/>
            <pc:sldMk cId="3065394285" sldId="369"/>
            <ac:spMk id="57" creationId="{F7C5A4C7-DFE3-4331-BB6A-39553A1DDFB8}"/>
          </ac:spMkLst>
        </pc:spChg>
        <pc:spChg chg="mod">
          <ac:chgData name="Ellis Hughes" userId="70958ad1-f5a5-48f5-9815-bf834be6566e" providerId="ADAL" clId="{38552802-2688-42D7-BF08-92CCBF8F22AE}" dt="2021-10-26T18:40:44.927" v="63"/>
          <ac:spMkLst>
            <pc:docMk/>
            <pc:sldMk cId="3065394285" sldId="369"/>
            <ac:spMk id="58" creationId="{90294A20-449C-4D9C-B07E-9D7E45360232}"/>
          </ac:spMkLst>
        </pc:spChg>
        <pc:spChg chg="mod">
          <ac:chgData name="Ellis Hughes" userId="70958ad1-f5a5-48f5-9815-bf834be6566e" providerId="ADAL" clId="{38552802-2688-42D7-BF08-92CCBF8F22AE}" dt="2021-10-26T18:40:44.927" v="63"/>
          <ac:spMkLst>
            <pc:docMk/>
            <pc:sldMk cId="3065394285" sldId="369"/>
            <ac:spMk id="59" creationId="{B88C7D37-5ADE-4658-BD61-986D5C06A9F5}"/>
          </ac:spMkLst>
        </pc:spChg>
        <pc:spChg chg="mod">
          <ac:chgData name="Ellis Hughes" userId="70958ad1-f5a5-48f5-9815-bf834be6566e" providerId="ADAL" clId="{38552802-2688-42D7-BF08-92CCBF8F22AE}" dt="2021-10-26T18:40:44.927" v="63"/>
          <ac:spMkLst>
            <pc:docMk/>
            <pc:sldMk cId="3065394285" sldId="369"/>
            <ac:spMk id="60" creationId="{906E16FC-07F6-4E96-8D53-AB48CB01CC5D}"/>
          </ac:spMkLst>
        </pc:spChg>
        <pc:spChg chg="mod">
          <ac:chgData name="Ellis Hughes" userId="70958ad1-f5a5-48f5-9815-bf834be6566e" providerId="ADAL" clId="{38552802-2688-42D7-BF08-92CCBF8F22AE}" dt="2021-10-26T18:40:44.927" v="63"/>
          <ac:spMkLst>
            <pc:docMk/>
            <pc:sldMk cId="3065394285" sldId="369"/>
            <ac:spMk id="61" creationId="{CE4AF03F-8E43-43B0-9D5B-189E03DC870D}"/>
          </ac:spMkLst>
        </pc:spChg>
        <pc:spChg chg="mod">
          <ac:chgData name="Ellis Hughes" userId="70958ad1-f5a5-48f5-9815-bf834be6566e" providerId="ADAL" clId="{38552802-2688-42D7-BF08-92CCBF8F22AE}" dt="2021-10-26T18:40:44.927" v="63"/>
          <ac:spMkLst>
            <pc:docMk/>
            <pc:sldMk cId="3065394285" sldId="369"/>
            <ac:spMk id="62" creationId="{7B119653-829F-48AE-8D7B-4BE2C65C5CBE}"/>
          </ac:spMkLst>
        </pc:spChg>
        <pc:spChg chg="mod">
          <ac:chgData name="Ellis Hughes" userId="70958ad1-f5a5-48f5-9815-bf834be6566e" providerId="ADAL" clId="{38552802-2688-42D7-BF08-92CCBF8F22AE}" dt="2021-10-26T18:40:44.927" v="63"/>
          <ac:spMkLst>
            <pc:docMk/>
            <pc:sldMk cId="3065394285" sldId="369"/>
            <ac:spMk id="63" creationId="{E6192BE2-F0F2-4D83-A2CC-9BD5B849C033}"/>
          </ac:spMkLst>
        </pc:spChg>
        <pc:spChg chg="mod">
          <ac:chgData name="Ellis Hughes" userId="70958ad1-f5a5-48f5-9815-bf834be6566e" providerId="ADAL" clId="{38552802-2688-42D7-BF08-92CCBF8F22AE}" dt="2021-10-26T18:40:44.927" v="63"/>
          <ac:spMkLst>
            <pc:docMk/>
            <pc:sldMk cId="3065394285" sldId="369"/>
            <ac:spMk id="64" creationId="{4E028FF4-2E3E-4316-8EB7-B776C183DF73}"/>
          </ac:spMkLst>
        </pc:spChg>
        <pc:spChg chg="mod">
          <ac:chgData name="Ellis Hughes" userId="70958ad1-f5a5-48f5-9815-bf834be6566e" providerId="ADAL" clId="{38552802-2688-42D7-BF08-92CCBF8F22AE}" dt="2021-10-26T18:40:44.927" v="63"/>
          <ac:spMkLst>
            <pc:docMk/>
            <pc:sldMk cId="3065394285" sldId="369"/>
            <ac:spMk id="65" creationId="{D8111C91-5F80-4954-BEC0-E9B3B0C53E01}"/>
          </ac:spMkLst>
        </pc:spChg>
        <pc:spChg chg="mod">
          <ac:chgData name="Ellis Hughes" userId="70958ad1-f5a5-48f5-9815-bf834be6566e" providerId="ADAL" clId="{38552802-2688-42D7-BF08-92CCBF8F22AE}" dt="2021-10-26T18:40:44.927" v="63"/>
          <ac:spMkLst>
            <pc:docMk/>
            <pc:sldMk cId="3065394285" sldId="369"/>
            <ac:spMk id="66" creationId="{F6760454-F8B1-4F36-9072-27629A35DFBF}"/>
          </ac:spMkLst>
        </pc:spChg>
        <pc:spChg chg="add del mod">
          <ac:chgData name="Ellis Hughes" userId="70958ad1-f5a5-48f5-9815-bf834be6566e" providerId="ADAL" clId="{38552802-2688-42D7-BF08-92CCBF8F22AE}" dt="2021-10-26T18:42:12.229" v="69"/>
          <ac:spMkLst>
            <pc:docMk/>
            <pc:sldMk cId="3065394285" sldId="369"/>
            <ac:spMk id="67" creationId="{375AEB58-C2C6-4F93-86DC-3F57E6E6B8E6}"/>
          </ac:spMkLst>
        </pc:spChg>
        <pc:spChg chg="add del mod">
          <ac:chgData name="Ellis Hughes" userId="70958ad1-f5a5-48f5-9815-bf834be6566e" providerId="ADAL" clId="{38552802-2688-42D7-BF08-92CCBF8F22AE}" dt="2021-10-26T18:42:16.964" v="73" actId="478"/>
          <ac:spMkLst>
            <pc:docMk/>
            <pc:sldMk cId="3065394285" sldId="369"/>
            <ac:spMk id="68" creationId="{21A4ED66-3B6B-4982-961A-7DBD2A122F0C}"/>
          </ac:spMkLst>
        </pc:spChg>
        <pc:spChg chg="add del mod">
          <ac:chgData name="Ellis Hughes" userId="70958ad1-f5a5-48f5-9815-bf834be6566e" providerId="ADAL" clId="{38552802-2688-42D7-BF08-92CCBF8F22AE}" dt="2021-10-26T18:42:15.388" v="72"/>
          <ac:spMkLst>
            <pc:docMk/>
            <pc:sldMk cId="3065394285" sldId="369"/>
            <ac:spMk id="69" creationId="{7D442836-A567-45F9-9A01-C73A8C9C662F}"/>
          </ac:spMkLst>
        </pc:spChg>
        <pc:spChg chg="add mod">
          <ac:chgData name="Ellis Hughes" userId="70958ad1-f5a5-48f5-9815-bf834be6566e" providerId="ADAL" clId="{38552802-2688-42D7-BF08-92CCBF8F22AE}" dt="2021-10-26T18:42:26.942" v="97" actId="20577"/>
          <ac:spMkLst>
            <pc:docMk/>
            <pc:sldMk cId="3065394285" sldId="369"/>
            <ac:spMk id="70" creationId="{EA1E5756-4FBD-4D67-92DA-38863538ACAB}"/>
          </ac:spMkLst>
        </pc:spChg>
        <pc:grpChg chg="del">
          <ac:chgData name="Ellis Hughes" userId="70958ad1-f5a5-48f5-9815-bf834be6566e" providerId="ADAL" clId="{38552802-2688-42D7-BF08-92CCBF8F22AE}" dt="2021-10-26T18:40:44.618" v="62" actId="478"/>
          <ac:grpSpMkLst>
            <pc:docMk/>
            <pc:sldMk cId="3065394285" sldId="369"/>
            <ac:grpSpMk id="2" creationId="{19679D9D-B1EB-4E44-8FE1-D04E97782759}"/>
          </ac:grpSpMkLst>
        </pc:grpChg>
        <pc:grpChg chg="add mod">
          <ac:chgData name="Ellis Hughes" userId="70958ad1-f5a5-48f5-9815-bf834be6566e" providerId="ADAL" clId="{38552802-2688-42D7-BF08-92CCBF8F22AE}" dt="2021-10-26T18:40:44.927" v="63"/>
          <ac:grpSpMkLst>
            <pc:docMk/>
            <pc:sldMk cId="3065394285" sldId="369"/>
            <ac:grpSpMk id="37" creationId="{6A03D257-9AB1-46EC-A560-BA4FC0F6EEEA}"/>
          </ac:grpSpMkLst>
        </pc:grpChg>
      </pc:sldChg>
      <pc:sldChg chg="modSp add mod">
        <pc:chgData name="Ellis Hughes" userId="70958ad1-f5a5-48f5-9815-bf834be6566e" providerId="ADAL" clId="{38552802-2688-42D7-BF08-92CCBF8F22AE}" dt="2021-10-26T18:47:36.994" v="278" actId="20577"/>
        <pc:sldMkLst>
          <pc:docMk/>
          <pc:sldMk cId="1123517177" sldId="370"/>
        </pc:sldMkLst>
        <pc:spChg chg="mod">
          <ac:chgData name="Ellis Hughes" userId="70958ad1-f5a5-48f5-9815-bf834be6566e" providerId="ADAL" clId="{38552802-2688-42D7-BF08-92CCBF8F22AE}" dt="2021-10-26T18:47:36.994" v="278" actId="20577"/>
          <ac:spMkLst>
            <pc:docMk/>
            <pc:sldMk cId="1123517177" sldId="370"/>
            <ac:spMk id="2" creationId="{8D4423E2-31E0-400E-A4DA-5167493CF8B3}"/>
          </ac:spMkLst>
        </pc:spChg>
        <pc:spChg chg="mod">
          <ac:chgData name="Ellis Hughes" userId="70958ad1-f5a5-48f5-9815-bf834be6566e" providerId="ADAL" clId="{38552802-2688-42D7-BF08-92CCBF8F22AE}" dt="2021-10-26T18:44:45.836" v="238" actId="403"/>
          <ac:spMkLst>
            <pc:docMk/>
            <pc:sldMk cId="1123517177" sldId="370"/>
            <ac:spMk id="3" creationId="{82D539F8-268C-4F5F-878D-004B81BB701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799DDC-0716-44A5-8573-5882AFAA1EFA}" type="doc">
      <dgm:prSet loTypeId="urn:microsoft.com/office/officeart/2009/3/layout/RandomtoResultProcess" loCatId="process" qsTypeId="urn:microsoft.com/office/officeart/2005/8/quickstyle/simple1" qsCatId="simple" csTypeId="urn:microsoft.com/office/officeart/2005/8/colors/accent1_2" csCatId="accent1" phldr="1"/>
      <dgm:spPr/>
      <dgm:t>
        <a:bodyPr/>
        <a:lstStyle/>
        <a:p>
          <a:endParaRPr lang="en-US"/>
        </a:p>
      </dgm:t>
    </dgm:pt>
    <dgm:pt modelId="{280556A9-E35B-420B-AC1F-76D57FCB94C9}">
      <dgm:prSet phldrT="[Text]" custT="1"/>
      <dgm:spPr/>
      <dgm:t>
        <a:bodyPr/>
        <a:lstStyle/>
        <a:p>
          <a:r>
            <a:rPr lang="en-US" sz="2000">
              <a:solidFill>
                <a:srgbClr val="00B050"/>
              </a:solidFill>
            </a:rPr>
            <a:t>Requirements</a:t>
          </a:r>
        </a:p>
      </dgm:t>
    </dgm:pt>
    <dgm:pt modelId="{43CBF414-706D-474D-82A0-27E04983031D}" type="parTrans" cxnId="{F938DFC9-5EF3-4335-AA5B-FE27239761A8}">
      <dgm:prSet/>
      <dgm:spPr/>
      <dgm:t>
        <a:bodyPr/>
        <a:lstStyle/>
        <a:p>
          <a:endParaRPr lang="en-US" sz="1800"/>
        </a:p>
      </dgm:t>
    </dgm:pt>
    <dgm:pt modelId="{2332CF1E-2BAC-4DBD-A67D-6B416E2672D8}" type="sibTrans" cxnId="{F938DFC9-5EF3-4335-AA5B-FE27239761A8}">
      <dgm:prSet/>
      <dgm:spPr/>
      <dgm:t>
        <a:bodyPr/>
        <a:lstStyle/>
        <a:p>
          <a:endParaRPr lang="en-US" sz="1800"/>
        </a:p>
      </dgm:t>
    </dgm:pt>
    <dgm:pt modelId="{310DF361-463F-4F48-AECB-C527B5782463}">
      <dgm:prSet phldrT="[Text]" custT="1"/>
      <dgm:spPr/>
      <dgm:t>
        <a:bodyPr/>
        <a:lstStyle/>
        <a:p>
          <a:r>
            <a:rPr lang="en-US" sz="1400">
              <a:solidFill>
                <a:srgbClr val="00B050"/>
              </a:solidFill>
            </a:rPr>
            <a:t>Record the expectations, goals, and risks of project</a:t>
          </a:r>
        </a:p>
      </dgm:t>
    </dgm:pt>
    <dgm:pt modelId="{61F65DFD-8B88-4FCB-BB68-E8E8E3C5D240}" type="parTrans" cxnId="{4E6EB59E-EA84-467A-90BF-54093797339B}">
      <dgm:prSet/>
      <dgm:spPr/>
      <dgm:t>
        <a:bodyPr/>
        <a:lstStyle/>
        <a:p>
          <a:endParaRPr lang="en-US" sz="1800"/>
        </a:p>
      </dgm:t>
    </dgm:pt>
    <dgm:pt modelId="{C694607A-D87B-47B4-9BC3-0CF25D242590}" type="sibTrans" cxnId="{4E6EB59E-EA84-467A-90BF-54093797339B}">
      <dgm:prSet/>
      <dgm:spPr/>
      <dgm:t>
        <a:bodyPr/>
        <a:lstStyle/>
        <a:p>
          <a:endParaRPr lang="en-US" sz="1800"/>
        </a:p>
      </dgm:t>
    </dgm:pt>
    <dgm:pt modelId="{4F54ED54-5EEE-4FDF-B9B9-1D4446D42583}">
      <dgm:prSet phldrT="[Text]" custT="1"/>
      <dgm:spPr/>
      <dgm:t>
        <a:bodyPr/>
        <a:lstStyle/>
        <a:p>
          <a:r>
            <a:rPr lang="en-US" sz="2000"/>
            <a:t>R Package Development</a:t>
          </a:r>
        </a:p>
      </dgm:t>
    </dgm:pt>
    <dgm:pt modelId="{65E77277-BBBB-4D52-911C-D69D97ED82DD}" type="parTrans" cxnId="{6D4CC754-DDCF-4A4E-80E2-1765D6B1A4AB}">
      <dgm:prSet/>
      <dgm:spPr/>
      <dgm:t>
        <a:bodyPr/>
        <a:lstStyle/>
        <a:p>
          <a:endParaRPr lang="en-US" sz="1800"/>
        </a:p>
      </dgm:t>
    </dgm:pt>
    <dgm:pt modelId="{585F0640-8F5E-4E8D-9FA0-65DBF104A0C8}" type="sibTrans" cxnId="{6D4CC754-DDCF-4A4E-80E2-1765D6B1A4AB}">
      <dgm:prSet/>
      <dgm:spPr/>
      <dgm:t>
        <a:bodyPr/>
        <a:lstStyle/>
        <a:p>
          <a:endParaRPr lang="en-US" sz="1800"/>
        </a:p>
      </dgm:t>
    </dgm:pt>
    <dgm:pt modelId="{46893FA1-F33A-4E1F-A502-913D8149B0DA}">
      <dgm:prSet phldrT="[Text]" custT="1"/>
      <dgm:spPr/>
      <dgm:t>
        <a:bodyPr/>
        <a:lstStyle/>
        <a:p>
          <a:r>
            <a:rPr lang="en-US" sz="1400"/>
            <a:t>Implementation of requirements into R package</a:t>
          </a:r>
        </a:p>
      </dgm:t>
    </dgm:pt>
    <dgm:pt modelId="{C5393BE0-74ED-4961-BE55-4E6B221A2E9B}" type="parTrans" cxnId="{78D639F7-6C40-4780-A941-5CA36D0C068E}">
      <dgm:prSet/>
      <dgm:spPr/>
      <dgm:t>
        <a:bodyPr/>
        <a:lstStyle/>
        <a:p>
          <a:endParaRPr lang="en-US" sz="1800"/>
        </a:p>
      </dgm:t>
    </dgm:pt>
    <dgm:pt modelId="{338E2E62-D31D-414C-96BA-F1F5A563AF6A}" type="sibTrans" cxnId="{78D639F7-6C40-4780-A941-5CA36D0C068E}">
      <dgm:prSet/>
      <dgm:spPr/>
      <dgm:t>
        <a:bodyPr/>
        <a:lstStyle/>
        <a:p>
          <a:endParaRPr lang="en-US" sz="1800"/>
        </a:p>
      </dgm:t>
    </dgm:pt>
    <dgm:pt modelId="{E607C6FE-D44C-49A0-B87C-2CB5DC4B6950}">
      <dgm:prSet phldrT="[Text]" custT="1"/>
      <dgm:spPr/>
      <dgm:t>
        <a:bodyPr/>
        <a:lstStyle/>
        <a:p>
          <a:r>
            <a:rPr lang="en-US" sz="2000"/>
            <a:t>Test Cases</a:t>
          </a:r>
        </a:p>
      </dgm:t>
    </dgm:pt>
    <dgm:pt modelId="{3143C0DD-1AD6-4C40-8E4D-032C8CC5CC55}" type="parTrans" cxnId="{EFF1FB05-2EC9-43BC-8FDA-538074EA3721}">
      <dgm:prSet/>
      <dgm:spPr/>
      <dgm:t>
        <a:bodyPr/>
        <a:lstStyle/>
        <a:p>
          <a:endParaRPr lang="en-US" sz="1800"/>
        </a:p>
      </dgm:t>
    </dgm:pt>
    <dgm:pt modelId="{A286A98C-DBCA-4E57-9FE1-B560A1FF3586}" type="sibTrans" cxnId="{EFF1FB05-2EC9-43BC-8FDA-538074EA3721}">
      <dgm:prSet/>
      <dgm:spPr/>
      <dgm:t>
        <a:bodyPr/>
        <a:lstStyle/>
        <a:p>
          <a:endParaRPr lang="en-US" sz="1800"/>
        </a:p>
      </dgm:t>
    </dgm:pt>
    <dgm:pt modelId="{FB62FFD8-0A64-4BFB-8338-7EAAE8FC2A00}">
      <dgm:prSet phldrT="[Text]" custT="1"/>
      <dgm:spPr/>
      <dgm:t>
        <a:bodyPr/>
        <a:lstStyle/>
        <a:p>
          <a:r>
            <a:rPr lang="en-US" sz="2000"/>
            <a:t>Test Code</a:t>
          </a:r>
        </a:p>
      </dgm:t>
    </dgm:pt>
    <dgm:pt modelId="{1D7AACD0-2BB5-43D1-A0EE-9D69F629F677}" type="parTrans" cxnId="{C6AED77E-E0F4-4841-A412-D256FC004242}">
      <dgm:prSet/>
      <dgm:spPr/>
      <dgm:t>
        <a:bodyPr/>
        <a:lstStyle/>
        <a:p>
          <a:endParaRPr lang="en-US" sz="1800"/>
        </a:p>
      </dgm:t>
    </dgm:pt>
    <dgm:pt modelId="{A828CE84-A733-4B3A-8895-291DC00B8906}" type="sibTrans" cxnId="{C6AED77E-E0F4-4841-A412-D256FC004242}">
      <dgm:prSet/>
      <dgm:spPr/>
      <dgm:t>
        <a:bodyPr/>
        <a:lstStyle/>
        <a:p>
          <a:endParaRPr lang="en-US" sz="1800"/>
        </a:p>
      </dgm:t>
    </dgm:pt>
    <dgm:pt modelId="{D00F9B71-E80E-48A1-9AB8-4E3E9A605172}">
      <dgm:prSet phldrT="[Text]" custT="1"/>
      <dgm:spPr/>
      <dgm:t>
        <a:bodyPr/>
        <a:lstStyle/>
        <a:p>
          <a:r>
            <a:rPr lang="en-US" sz="1400"/>
            <a:t>Implementation of the test cases in code</a:t>
          </a:r>
        </a:p>
      </dgm:t>
    </dgm:pt>
    <dgm:pt modelId="{5BFBEC1A-D227-4FB6-811A-DD064468C4E7}" type="parTrans" cxnId="{AF2AA6A5-60AC-4397-87C7-77682BA0C1C2}">
      <dgm:prSet/>
      <dgm:spPr/>
      <dgm:t>
        <a:bodyPr/>
        <a:lstStyle/>
        <a:p>
          <a:endParaRPr lang="en-US" sz="1800"/>
        </a:p>
      </dgm:t>
    </dgm:pt>
    <dgm:pt modelId="{19E9B599-72A4-417C-A18C-363D81FA8865}" type="sibTrans" cxnId="{AF2AA6A5-60AC-4397-87C7-77682BA0C1C2}">
      <dgm:prSet/>
      <dgm:spPr/>
      <dgm:t>
        <a:bodyPr/>
        <a:lstStyle/>
        <a:p>
          <a:endParaRPr lang="en-US" sz="1800"/>
        </a:p>
      </dgm:t>
    </dgm:pt>
    <dgm:pt modelId="{B8BBAD03-81F4-4AD2-A635-5008DDC60BC8}">
      <dgm:prSet phldrT="[Text]" custT="1"/>
      <dgm:spPr/>
      <dgm:t>
        <a:bodyPr/>
        <a:lstStyle/>
        <a:p>
          <a:r>
            <a:rPr lang="en-US" sz="2000">
              <a:solidFill>
                <a:schemeClr val="bg1"/>
              </a:solidFill>
            </a:rPr>
            <a:t>Validation Report</a:t>
          </a:r>
        </a:p>
      </dgm:t>
    </dgm:pt>
    <dgm:pt modelId="{A2041C95-0AB4-449E-8B31-D606596984B1}" type="parTrans" cxnId="{C72E2503-9AC7-41EB-BD80-63025A16060F}">
      <dgm:prSet/>
      <dgm:spPr/>
      <dgm:t>
        <a:bodyPr/>
        <a:lstStyle/>
        <a:p>
          <a:endParaRPr lang="en-US" sz="1800"/>
        </a:p>
      </dgm:t>
    </dgm:pt>
    <dgm:pt modelId="{74FB4B9B-5077-4DF5-8FFD-2D999799D1E9}" type="sibTrans" cxnId="{C72E2503-9AC7-41EB-BD80-63025A16060F}">
      <dgm:prSet/>
      <dgm:spPr/>
      <dgm:t>
        <a:bodyPr/>
        <a:lstStyle/>
        <a:p>
          <a:endParaRPr lang="en-US" sz="1800"/>
        </a:p>
      </dgm:t>
    </dgm:pt>
    <dgm:pt modelId="{412C200B-6007-4845-9E1B-C6CE9D31D56E}">
      <dgm:prSet phldrT="[Text]" custT="1"/>
      <dgm:spPr/>
      <dgm:t>
        <a:bodyPr/>
        <a:lstStyle/>
        <a:p>
          <a:r>
            <a:rPr lang="en-US" sz="1400"/>
            <a:t>Describes how code meets specifications</a:t>
          </a:r>
        </a:p>
      </dgm:t>
    </dgm:pt>
    <dgm:pt modelId="{B3B0E19A-4C6A-4179-9045-376F8A0FCE57}" type="parTrans" cxnId="{3435AED8-371D-4478-B6C1-19AE41F026E7}">
      <dgm:prSet/>
      <dgm:spPr/>
      <dgm:t>
        <a:bodyPr/>
        <a:lstStyle/>
        <a:p>
          <a:endParaRPr lang="en-US" sz="1800"/>
        </a:p>
      </dgm:t>
    </dgm:pt>
    <dgm:pt modelId="{3DC25017-CBA6-4EBA-88EE-75FA4BDD9FBA}" type="sibTrans" cxnId="{3435AED8-371D-4478-B6C1-19AE41F026E7}">
      <dgm:prSet/>
      <dgm:spPr/>
      <dgm:t>
        <a:bodyPr/>
        <a:lstStyle/>
        <a:p>
          <a:endParaRPr lang="en-US" sz="1800"/>
        </a:p>
      </dgm:t>
    </dgm:pt>
    <dgm:pt modelId="{E6884F7F-137B-4A18-B4BE-6D8659D149BA}">
      <dgm:prSet phldrT="[Text]" custT="1"/>
      <dgm:spPr/>
      <dgm:t>
        <a:bodyPr/>
        <a:lstStyle/>
        <a:p>
          <a:r>
            <a:rPr lang="en-US" sz="1400"/>
            <a:t>Combines all prior content into report documenting proof that code meets specifications</a:t>
          </a:r>
        </a:p>
      </dgm:t>
    </dgm:pt>
    <dgm:pt modelId="{C9932194-0A68-42A0-B3AB-2A887F2F4A19}" type="parTrans" cxnId="{B26F9163-D3B6-43F5-803F-6A9071D1210D}">
      <dgm:prSet/>
      <dgm:spPr/>
      <dgm:t>
        <a:bodyPr/>
        <a:lstStyle/>
        <a:p>
          <a:endParaRPr lang="en-US" sz="1800"/>
        </a:p>
      </dgm:t>
    </dgm:pt>
    <dgm:pt modelId="{C66C5C85-81AE-41E8-ACEF-98030769A381}" type="sibTrans" cxnId="{B26F9163-D3B6-43F5-803F-6A9071D1210D}">
      <dgm:prSet/>
      <dgm:spPr/>
      <dgm:t>
        <a:bodyPr/>
        <a:lstStyle/>
        <a:p>
          <a:endParaRPr lang="en-US" sz="1800"/>
        </a:p>
      </dgm:t>
    </dgm:pt>
    <dgm:pt modelId="{C6C75D6D-E628-47FD-8BF2-EE44FEB97228}" type="pres">
      <dgm:prSet presAssocID="{7D799DDC-0716-44A5-8573-5882AFAA1EFA}" presName="Name0" presStyleCnt="0">
        <dgm:presLayoutVars>
          <dgm:dir/>
          <dgm:animOne val="branch"/>
          <dgm:animLvl val="lvl"/>
        </dgm:presLayoutVars>
      </dgm:prSet>
      <dgm:spPr/>
    </dgm:pt>
    <dgm:pt modelId="{DE885254-BF16-4279-91DF-AD3D1988B6E8}" type="pres">
      <dgm:prSet presAssocID="{280556A9-E35B-420B-AC1F-76D57FCB94C9}" presName="chaos" presStyleCnt="0"/>
      <dgm:spPr/>
    </dgm:pt>
    <dgm:pt modelId="{8BE42475-82F1-4436-91C4-1FFBAC450253}" type="pres">
      <dgm:prSet presAssocID="{280556A9-E35B-420B-AC1F-76D57FCB94C9}" presName="parTx1" presStyleLbl="revTx" presStyleIdx="0" presStyleCnt="9" custScaleX="117050" custLinFactNeighborY="-4768"/>
      <dgm:spPr/>
    </dgm:pt>
    <dgm:pt modelId="{77670E74-E9B9-4773-BFA4-21ACCA51FB2D}" type="pres">
      <dgm:prSet presAssocID="{280556A9-E35B-420B-AC1F-76D57FCB94C9}" presName="desTx1" presStyleLbl="revTx" presStyleIdx="1" presStyleCnt="9" custLinFactNeighborY="15267">
        <dgm:presLayoutVars>
          <dgm:bulletEnabled val="1"/>
        </dgm:presLayoutVars>
      </dgm:prSet>
      <dgm:spPr/>
    </dgm:pt>
    <dgm:pt modelId="{FAF3159A-E729-4941-B249-F605A5A3CBEC}" type="pres">
      <dgm:prSet presAssocID="{280556A9-E35B-420B-AC1F-76D57FCB94C9}" presName="c1" presStyleLbl="node1" presStyleIdx="0" presStyleCnt="19"/>
      <dgm:spPr>
        <a:solidFill>
          <a:srgbClr val="00B050"/>
        </a:solidFill>
      </dgm:spPr>
    </dgm:pt>
    <dgm:pt modelId="{C7CDBC96-63F9-4131-B5C2-9C9625C6679E}" type="pres">
      <dgm:prSet presAssocID="{280556A9-E35B-420B-AC1F-76D57FCB94C9}" presName="c2" presStyleLbl="node1" presStyleIdx="1" presStyleCnt="19"/>
      <dgm:spPr>
        <a:solidFill>
          <a:srgbClr val="00B050"/>
        </a:solidFill>
      </dgm:spPr>
    </dgm:pt>
    <dgm:pt modelId="{BDFBB2F5-5AC4-42E3-A8B7-5B776470A5D1}" type="pres">
      <dgm:prSet presAssocID="{280556A9-E35B-420B-AC1F-76D57FCB94C9}" presName="c3" presStyleLbl="node1" presStyleIdx="2" presStyleCnt="19"/>
      <dgm:spPr>
        <a:solidFill>
          <a:srgbClr val="00B050"/>
        </a:solidFill>
      </dgm:spPr>
    </dgm:pt>
    <dgm:pt modelId="{D0DD9B0E-665C-4B94-BB7F-1AC4242A502B}" type="pres">
      <dgm:prSet presAssocID="{280556A9-E35B-420B-AC1F-76D57FCB94C9}" presName="c4" presStyleLbl="node1" presStyleIdx="3" presStyleCnt="19"/>
      <dgm:spPr>
        <a:solidFill>
          <a:srgbClr val="00B050"/>
        </a:solidFill>
      </dgm:spPr>
    </dgm:pt>
    <dgm:pt modelId="{E92F8041-C738-43B4-90A8-269F8113A103}" type="pres">
      <dgm:prSet presAssocID="{280556A9-E35B-420B-AC1F-76D57FCB94C9}" presName="c5" presStyleLbl="node1" presStyleIdx="4" presStyleCnt="19"/>
      <dgm:spPr>
        <a:solidFill>
          <a:srgbClr val="00B050"/>
        </a:solidFill>
      </dgm:spPr>
    </dgm:pt>
    <dgm:pt modelId="{9B35F82D-98CD-4632-AE19-4307B3013EAA}" type="pres">
      <dgm:prSet presAssocID="{280556A9-E35B-420B-AC1F-76D57FCB94C9}" presName="c6" presStyleLbl="node1" presStyleIdx="5" presStyleCnt="19"/>
      <dgm:spPr>
        <a:solidFill>
          <a:srgbClr val="00B050"/>
        </a:solidFill>
      </dgm:spPr>
    </dgm:pt>
    <dgm:pt modelId="{BBD00D01-7115-4C2F-B8A2-05275C6AAB0D}" type="pres">
      <dgm:prSet presAssocID="{280556A9-E35B-420B-AC1F-76D57FCB94C9}" presName="c7" presStyleLbl="node1" presStyleIdx="6" presStyleCnt="19"/>
      <dgm:spPr>
        <a:solidFill>
          <a:srgbClr val="00B050"/>
        </a:solidFill>
      </dgm:spPr>
    </dgm:pt>
    <dgm:pt modelId="{F6B6704B-E189-48A1-9E76-B2BE00F856FF}" type="pres">
      <dgm:prSet presAssocID="{280556A9-E35B-420B-AC1F-76D57FCB94C9}" presName="c8" presStyleLbl="node1" presStyleIdx="7" presStyleCnt="19"/>
      <dgm:spPr>
        <a:solidFill>
          <a:srgbClr val="00B050"/>
        </a:solidFill>
      </dgm:spPr>
    </dgm:pt>
    <dgm:pt modelId="{258DFC6D-B26C-4260-83AA-C0BB0CFE90C0}" type="pres">
      <dgm:prSet presAssocID="{280556A9-E35B-420B-AC1F-76D57FCB94C9}" presName="c9" presStyleLbl="node1" presStyleIdx="8" presStyleCnt="19" custLinFactX="-172075" custLinFactY="-38263" custLinFactNeighborX="-200000" custLinFactNeighborY="-100000"/>
      <dgm:spPr>
        <a:solidFill>
          <a:srgbClr val="00B050"/>
        </a:solidFill>
      </dgm:spPr>
    </dgm:pt>
    <dgm:pt modelId="{D2DFE0D2-BE75-4838-85C4-472D0AE434BA}" type="pres">
      <dgm:prSet presAssocID="{280556A9-E35B-420B-AC1F-76D57FCB94C9}" presName="c10" presStyleLbl="node1" presStyleIdx="9" presStyleCnt="19"/>
      <dgm:spPr>
        <a:solidFill>
          <a:srgbClr val="00B050"/>
        </a:solidFill>
      </dgm:spPr>
    </dgm:pt>
    <dgm:pt modelId="{58257401-3C79-48B4-946E-5776E24C66AC}" type="pres">
      <dgm:prSet presAssocID="{280556A9-E35B-420B-AC1F-76D57FCB94C9}" presName="c11" presStyleLbl="node1" presStyleIdx="10" presStyleCnt="19" custLinFactX="243150" custLinFactNeighborX="300000" custLinFactNeighborY="79008"/>
      <dgm:spPr>
        <a:solidFill>
          <a:srgbClr val="00B050"/>
        </a:solidFill>
      </dgm:spPr>
    </dgm:pt>
    <dgm:pt modelId="{58582D0B-93F2-4AF0-992E-77E9DB191E50}" type="pres">
      <dgm:prSet presAssocID="{280556A9-E35B-420B-AC1F-76D57FCB94C9}" presName="c12" presStyleLbl="node1" presStyleIdx="11" presStyleCnt="19"/>
      <dgm:spPr>
        <a:solidFill>
          <a:srgbClr val="00B050"/>
        </a:solidFill>
      </dgm:spPr>
    </dgm:pt>
    <dgm:pt modelId="{37A2F5A8-1326-49DF-917F-C3684B08CF4F}" type="pres">
      <dgm:prSet presAssocID="{280556A9-E35B-420B-AC1F-76D57FCB94C9}" presName="c13" presStyleLbl="node1" presStyleIdx="12" presStyleCnt="19"/>
      <dgm:spPr>
        <a:solidFill>
          <a:srgbClr val="00B050"/>
        </a:solidFill>
      </dgm:spPr>
    </dgm:pt>
    <dgm:pt modelId="{432CBBF5-2958-47B0-BE61-9D03FC0A97CD}" type="pres">
      <dgm:prSet presAssocID="{280556A9-E35B-420B-AC1F-76D57FCB94C9}" presName="c14" presStyleLbl="node1" presStyleIdx="13" presStyleCnt="19"/>
      <dgm:spPr>
        <a:solidFill>
          <a:srgbClr val="00B050"/>
        </a:solidFill>
      </dgm:spPr>
    </dgm:pt>
    <dgm:pt modelId="{983A81C4-FE9D-4A6A-9FCB-5047B2ECCF3A}" type="pres">
      <dgm:prSet presAssocID="{280556A9-E35B-420B-AC1F-76D57FCB94C9}" presName="c15" presStyleLbl="node1" presStyleIdx="14" presStyleCnt="19"/>
      <dgm:spPr>
        <a:solidFill>
          <a:srgbClr val="00B050"/>
        </a:solidFill>
      </dgm:spPr>
    </dgm:pt>
    <dgm:pt modelId="{63E5508E-9608-4BB6-9FC8-D20B9D3E2C5A}" type="pres">
      <dgm:prSet presAssocID="{280556A9-E35B-420B-AC1F-76D57FCB94C9}" presName="c16" presStyleLbl="node1" presStyleIdx="15" presStyleCnt="19"/>
      <dgm:spPr>
        <a:solidFill>
          <a:srgbClr val="00B050"/>
        </a:solidFill>
      </dgm:spPr>
    </dgm:pt>
    <dgm:pt modelId="{53ABFC77-4D68-4244-9411-B25BEE9DB9FB}" type="pres">
      <dgm:prSet presAssocID="{280556A9-E35B-420B-AC1F-76D57FCB94C9}" presName="c17" presStyleLbl="node1" presStyleIdx="16" presStyleCnt="19"/>
      <dgm:spPr>
        <a:solidFill>
          <a:srgbClr val="00B050"/>
        </a:solidFill>
      </dgm:spPr>
    </dgm:pt>
    <dgm:pt modelId="{E665639A-D514-4984-A0E0-229392D8C453}" type="pres">
      <dgm:prSet presAssocID="{280556A9-E35B-420B-AC1F-76D57FCB94C9}" presName="c18" presStyleLbl="node1" presStyleIdx="17" presStyleCnt="19"/>
      <dgm:spPr>
        <a:solidFill>
          <a:srgbClr val="00B050"/>
        </a:solidFill>
      </dgm:spPr>
    </dgm:pt>
    <dgm:pt modelId="{E41D1610-7187-4F2D-9A04-3F8E41B9BECD}" type="pres">
      <dgm:prSet presAssocID="{2332CF1E-2BAC-4DBD-A67D-6B416E2672D8}" presName="chevronComposite1" presStyleCnt="0"/>
      <dgm:spPr/>
    </dgm:pt>
    <dgm:pt modelId="{E16727B3-2B6F-48FB-990C-88AC2A0F51AC}" type="pres">
      <dgm:prSet presAssocID="{2332CF1E-2BAC-4DBD-A67D-6B416E2672D8}" presName="chevron1" presStyleLbl="sibTrans2D1" presStyleIdx="0" presStyleCnt="4"/>
      <dgm:spPr/>
    </dgm:pt>
    <dgm:pt modelId="{4C64C68F-37B0-4480-ACB0-3ED49CBA9ACF}" type="pres">
      <dgm:prSet presAssocID="{2332CF1E-2BAC-4DBD-A67D-6B416E2672D8}" presName="spChevron1" presStyleCnt="0"/>
      <dgm:spPr/>
    </dgm:pt>
    <dgm:pt modelId="{490F73A0-8863-4CCB-B1C6-01238BF632AA}" type="pres">
      <dgm:prSet presAssocID="{4F54ED54-5EEE-4FDF-B9B9-1D4446D42583}" presName="middle" presStyleCnt="0"/>
      <dgm:spPr/>
    </dgm:pt>
    <dgm:pt modelId="{CA5387F0-4F04-4CD1-A076-C28B0075DB9A}" type="pres">
      <dgm:prSet presAssocID="{4F54ED54-5EEE-4FDF-B9B9-1D4446D42583}" presName="parTxMid" presStyleLbl="revTx" presStyleIdx="2" presStyleCnt="9" custScaleX="118524"/>
      <dgm:spPr/>
    </dgm:pt>
    <dgm:pt modelId="{F223D90E-F4E1-42E0-BAA0-AFC585ACABDF}" type="pres">
      <dgm:prSet presAssocID="{4F54ED54-5EEE-4FDF-B9B9-1D4446D42583}" presName="desTxMid" presStyleLbl="revTx" presStyleIdx="3" presStyleCnt="9" custLinFactNeighborY="11152">
        <dgm:presLayoutVars>
          <dgm:bulletEnabled val="1"/>
        </dgm:presLayoutVars>
      </dgm:prSet>
      <dgm:spPr/>
    </dgm:pt>
    <dgm:pt modelId="{7FA62D9A-888D-4B0E-9EBB-A99803A2DDF0}" type="pres">
      <dgm:prSet presAssocID="{4F54ED54-5EEE-4FDF-B9B9-1D4446D42583}" presName="spMid" presStyleCnt="0"/>
      <dgm:spPr/>
    </dgm:pt>
    <dgm:pt modelId="{85DB8512-4CE2-4353-B967-23F5EA785383}" type="pres">
      <dgm:prSet presAssocID="{585F0640-8F5E-4E8D-9FA0-65DBF104A0C8}" presName="chevronComposite1" presStyleCnt="0"/>
      <dgm:spPr/>
    </dgm:pt>
    <dgm:pt modelId="{B2B1B37E-C452-43F8-A26A-68091104380E}" type="pres">
      <dgm:prSet presAssocID="{585F0640-8F5E-4E8D-9FA0-65DBF104A0C8}" presName="chevron1" presStyleLbl="sibTrans2D1" presStyleIdx="1" presStyleCnt="4"/>
      <dgm:spPr/>
    </dgm:pt>
    <dgm:pt modelId="{1B424020-C93B-42E6-B2D9-BA4CFE1D976E}" type="pres">
      <dgm:prSet presAssocID="{585F0640-8F5E-4E8D-9FA0-65DBF104A0C8}" presName="spChevron1" presStyleCnt="0"/>
      <dgm:spPr/>
    </dgm:pt>
    <dgm:pt modelId="{B23ECD07-2256-4B09-A815-E49BC026E737}" type="pres">
      <dgm:prSet presAssocID="{E607C6FE-D44C-49A0-B87C-2CB5DC4B6950}" presName="middle" presStyleCnt="0"/>
      <dgm:spPr/>
    </dgm:pt>
    <dgm:pt modelId="{65B6BDF1-5975-407A-AB3C-1949194C9C32}" type="pres">
      <dgm:prSet presAssocID="{E607C6FE-D44C-49A0-B87C-2CB5DC4B6950}" presName="parTxMid" presStyleLbl="revTx" presStyleIdx="4" presStyleCnt="9"/>
      <dgm:spPr/>
    </dgm:pt>
    <dgm:pt modelId="{FCDDD5D1-3753-4860-B4E5-C1954FA750D9}" type="pres">
      <dgm:prSet presAssocID="{E607C6FE-D44C-49A0-B87C-2CB5DC4B6950}" presName="desTxMid" presStyleLbl="revTx" presStyleIdx="5" presStyleCnt="9" custLinFactNeighborY="12530">
        <dgm:presLayoutVars>
          <dgm:bulletEnabled val="1"/>
        </dgm:presLayoutVars>
      </dgm:prSet>
      <dgm:spPr/>
    </dgm:pt>
    <dgm:pt modelId="{7ECB2C88-4AAD-4A52-B150-BB4B68EA0002}" type="pres">
      <dgm:prSet presAssocID="{E607C6FE-D44C-49A0-B87C-2CB5DC4B6950}" presName="spMid" presStyleCnt="0"/>
      <dgm:spPr/>
    </dgm:pt>
    <dgm:pt modelId="{3510237F-38B4-4EC5-8EFA-B2432FE90EE5}" type="pres">
      <dgm:prSet presAssocID="{A286A98C-DBCA-4E57-9FE1-B560A1FF3586}" presName="chevronComposite1" presStyleCnt="0"/>
      <dgm:spPr/>
    </dgm:pt>
    <dgm:pt modelId="{AB4650C5-06CB-4CBF-B2FD-2962C49E5B4A}" type="pres">
      <dgm:prSet presAssocID="{A286A98C-DBCA-4E57-9FE1-B560A1FF3586}" presName="chevron1" presStyleLbl="sibTrans2D1" presStyleIdx="2" presStyleCnt="4"/>
      <dgm:spPr/>
    </dgm:pt>
    <dgm:pt modelId="{3805CF38-2C35-446B-AC57-1475C0B52D71}" type="pres">
      <dgm:prSet presAssocID="{A286A98C-DBCA-4E57-9FE1-B560A1FF3586}" presName="spChevron1" presStyleCnt="0"/>
      <dgm:spPr/>
    </dgm:pt>
    <dgm:pt modelId="{5963CE5E-593E-4F96-9C99-CBD6629C4A0C}" type="pres">
      <dgm:prSet presAssocID="{FB62FFD8-0A64-4BFB-8338-7EAAE8FC2A00}" presName="middle" presStyleCnt="0"/>
      <dgm:spPr/>
    </dgm:pt>
    <dgm:pt modelId="{1E2C9B3A-4FB1-4FBC-BB2A-DE4E3B4105B3}" type="pres">
      <dgm:prSet presAssocID="{FB62FFD8-0A64-4BFB-8338-7EAAE8FC2A00}" presName="parTxMid" presStyleLbl="revTx" presStyleIdx="6" presStyleCnt="9"/>
      <dgm:spPr/>
    </dgm:pt>
    <dgm:pt modelId="{5933EE06-7F57-401A-AFBE-9F82FE470F56}" type="pres">
      <dgm:prSet presAssocID="{FB62FFD8-0A64-4BFB-8338-7EAAE8FC2A00}" presName="desTxMid" presStyleLbl="revTx" presStyleIdx="7" presStyleCnt="9" custLinFactNeighborY="6265">
        <dgm:presLayoutVars>
          <dgm:bulletEnabled val="1"/>
        </dgm:presLayoutVars>
      </dgm:prSet>
      <dgm:spPr/>
    </dgm:pt>
    <dgm:pt modelId="{04D1E316-D596-47F7-BC7C-B951734F0F17}" type="pres">
      <dgm:prSet presAssocID="{FB62FFD8-0A64-4BFB-8338-7EAAE8FC2A00}" presName="spMid" presStyleCnt="0"/>
      <dgm:spPr/>
    </dgm:pt>
    <dgm:pt modelId="{1135270E-042C-437F-9767-78BEBEA807A1}" type="pres">
      <dgm:prSet presAssocID="{A828CE84-A733-4B3A-8895-291DC00B8906}" presName="chevronComposite1" presStyleCnt="0"/>
      <dgm:spPr/>
    </dgm:pt>
    <dgm:pt modelId="{B9841C9C-1390-48C7-B2C0-86D1A98926FF}" type="pres">
      <dgm:prSet presAssocID="{A828CE84-A733-4B3A-8895-291DC00B8906}" presName="chevron1" presStyleLbl="sibTrans2D1" presStyleIdx="3" presStyleCnt="4" custLinFactNeighborX="-8428"/>
      <dgm:spPr/>
    </dgm:pt>
    <dgm:pt modelId="{34597F91-DAD1-442C-AE4C-ABE94C13DE83}" type="pres">
      <dgm:prSet presAssocID="{A828CE84-A733-4B3A-8895-291DC00B8906}" presName="spChevron1" presStyleCnt="0"/>
      <dgm:spPr/>
    </dgm:pt>
    <dgm:pt modelId="{7193E157-5816-47FF-94DC-9C09BEFC3149}" type="pres">
      <dgm:prSet presAssocID="{B8BBAD03-81F4-4AD2-A635-5008DDC60BC8}" presName="last" presStyleCnt="0"/>
      <dgm:spPr/>
    </dgm:pt>
    <dgm:pt modelId="{02623B03-3CCA-4A60-8A06-2BF15D8A7914}" type="pres">
      <dgm:prSet presAssocID="{B8BBAD03-81F4-4AD2-A635-5008DDC60BC8}" presName="circleTx" presStyleLbl="node1" presStyleIdx="18" presStyleCnt="19" custScaleX="127390" custScaleY="120204" custLinFactNeighborX="971"/>
      <dgm:spPr/>
    </dgm:pt>
    <dgm:pt modelId="{DEAEA480-C32D-4863-B7E5-340F9B23B567}" type="pres">
      <dgm:prSet presAssocID="{B8BBAD03-81F4-4AD2-A635-5008DDC60BC8}" presName="desTxN" presStyleLbl="revTx" presStyleIdx="8" presStyleCnt="9" custLinFactNeighborX="784" custLinFactNeighborY="22902">
        <dgm:presLayoutVars>
          <dgm:bulletEnabled val="1"/>
        </dgm:presLayoutVars>
      </dgm:prSet>
      <dgm:spPr/>
    </dgm:pt>
    <dgm:pt modelId="{26C501F2-E76C-4833-AB5E-D4696302AC6A}" type="pres">
      <dgm:prSet presAssocID="{B8BBAD03-81F4-4AD2-A635-5008DDC60BC8}" presName="spN" presStyleCnt="0"/>
      <dgm:spPr/>
    </dgm:pt>
  </dgm:ptLst>
  <dgm:cxnLst>
    <dgm:cxn modelId="{C72E2503-9AC7-41EB-BD80-63025A16060F}" srcId="{7D799DDC-0716-44A5-8573-5882AFAA1EFA}" destId="{B8BBAD03-81F4-4AD2-A635-5008DDC60BC8}" srcOrd="4" destOrd="0" parTransId="{A2041C95-0AB4-449E-8B31-D606596984B1}" sibTransId="{74FB4B9B-5077-4DF5-8FFD-2D999799D1E9}"/>
    <dgm:cxn modelId="{EFF1FB05-2EC9-43BC-8FDA-538074EA3721}" srcId="{7D799DDC-0716-44A5-8573-5882AFAA1EFA}" destId="{E607C6FE-D44C-49A0-B87C-2CB5DC4B6950}" srcOrd="2" destOrd="0" parTransId="{3143C0DD-1AD6-4C40-8E4D-032C8CC5CC55}" sibTransId="{A286A98C-DBCA-4E57-9FE1-B560A1FF3586}"/>
    <dgm:cxn modelId="{2660E814-0E0F-46A2-A64C-B3E015D28E29}" type="presOf" srcId="{7D799DDC-0716-44A5-8573-5882AFAA1EFA}" destId="{C6C75D6D-E628-47FD-8BF2-EE44FEB97228}" srcOrd="0" destOrd="0" presId="urn:microsoft.com/office/officeart/2009/3/layout/RandomtoResultProcess"/>
    <dgm:cxn modelId="{9DA3132C-BCF6-4615-A0AB-DACFDBB25DC9}" type="presOf" srcId="{280556A9-E35B-420B-AC1F-76D57FCB94C9}" destId="{8BE42475-82F1-4436-91C4-1FFBAC450253}" srcOrd="0" destOrd="0" presId="urn:microsoft.com/office/officeart/2009/3/layout/RandomtoResultProcess"/>
    <dgm:cxn modelId="{B26F9163-D3B6-43F5-803F-6A9071D1210D}" srcId="{B8BBAD03-81F4-4AD2-A635-5008DDC60BC8}" destId="{E6884F7F-137B-4A18-B4BE-6D8659D149BA}" srcOrd="0" destOrd="0" parTransId="{C9932194-0A68-42A0-B3AB-2A887F2F4A19}" sibTransId="{C66C5C85-81AE-41E8-ACEF-98030769A381}"/>
    <dgm:cxn modelId="{8259C944-B4B4-42A5-BE1F-AD72D9775B65}" type="presOf" srcId="{E607C6FE-D44C-49A0-B87C-2CB5DC4B6950}" destId="{65B6BDF1-5975-407A-AB3C-1949194C9C32}" srcOrd="0" destOrd="0" presId="urn:microsoft.com/office/officeart/2009/3/layout/RandomtoResultProcess"/>
    <dgm:cxn modelId="{6D4CC754-DDCF-4A4E-80E2-1765D6B1A4AB}" srcId="{7D799DDC-0716-44A5-8573-5882AFAA1EFA}" destId="{4F54ED54-5EEE-4FDF-B9B9-1D4446D42583}" srcOrd="1" destOrd="0" parTransId="{65E77277-BBBB-4D52-911C-D69D97ED82DD}" sibTransId="{585F0640-8F5E-4E8D-9FA0-65DBF104A0C8}"/>
    <dgm:cxn modelId="{C6AED77E-E0F4-4841-A412-D256FC004242}" srcId="{7D799DDC-0716-44A5-8573-5882AFAA1EFA}" destId="{FB62FFD8-0A64-4BFB-8338-7EAAE8FC2A00}" srcOrd="3" destOrd="0" parTransId="{1D7AACD0-2BB5-43D1-A0EE-9D69F629F677}" sibTransId="{A828CE84-A733-4B3A-8895-291DC00B8906}"/>
    <dgm:cxn modelId="{4E6EB59E-EA84-467A-90BF-54093797339B}" srcId="{280556A9-E35B-420B-AC1F-76D57FCB94C9}" destId="{310DF361-463F-4F48-AECB-C527B5782463}" srcOrd="0" destOrd="0" parTransId="{61F65DFD-8B88-4FCB-BB68-E8E8E3C5D240}" sibTransId="{C694607A-D87B-47B4-9BC3-0CF25D242590}"/>
    <dgm:cxn modelId="{AF2AA6A5-60AC-4397-87C7-77682BA0C1C2}" srcId="{FB62FFD8-0A64-4BFB-8338-7EAAE8FC2A00}" destId="{D00F9B71-E80E-48A1-9AB8-4E3E9A605172}" srcOrd="0" destOrd="0" parTransId="{5BFBEC1A-D227-4FB6-811A-DD064468C4E7}" sibTransId="{19E9B599-72A4-417C-A18C-363D81FA8865}"/>
    <dgm:cxn modelId="{E598BEAC-9C21-4C1F-B860-4B4304C2F28F}" type="presOf" srcId="{D00F9B71-E80E-48A1-9AB8-4E3E9A605172}" destId="{5933EE06-7F57-401A-AFBE-9F82FE470F56}" srcOrd="0" destOrd="0" presId="urn:microsoft.com/office/officeart/2009/3/layout/RandomtoResultProcess"/>
    <dgm:cxn modelId="{1400E4B1-C53E-4137-8F5C-7A1BDA6FD8E0}" type="presOf" srcId="{412C200B-6007-4845-9E1B-C6CE9D31D56E}" destId="{FCDDD5D1-3753-4860-B4E5-C1954FA750D9}" srcOrd="0" destOrd="0" presId="urn:microsoft.com/office/officeart/2009/3/layout/RandomtoResultProcess"/>
    <dgm:cxn modelId="{A06690C4-5C4B-41BA-8936-9CEA6B6E9547}" type="presOf" srcId="{46893FA1-F33A-4E1F-A502-913D8149B0DA}" destId="{F223D90E-F4E1-42E0-BAA0-AFC585ACABDF}" srcOrd="0" destOrd="0" presId="urn:microsoft.com/office/officeart/2009/3/layout/RandomtoResultProcess"/>
    <dgm:cxn modelId="{F938DFC9-5EF3-4335-AA5B-FE27239761A8}" srcId="{7D799DDC-0716-44A5-8573-5882AFAA1EFA}" destId="{280556A9-E35B-420B-AC1F-76D57FCB94C9}" srcOrd="0" destOrd="0" parTransId="{43CBF414-706D-474D-82A0-27E04983031D}" sibTransId="{2332CF1E-2BAC-4DBD-A67D-6B416E2672D8}"/>
    <dgm:cxn modelId="{2F2233CA-A016-4CB8-89E1-9F1F234736AF}" type="presOf" srcId="{FB62FFD8-0A64-4BFB-8338-7EAAE8FC2A00}" destId="{1E2C9B3A-4FB1-4FBC-BB2A-DE4E3B4105B3}" srcOrd="0" destOrd="0" presId="urn:microsoft.com/office/officeart/2009/3/layout/RandomtoResultProcess"/>
    <dgm:cxn modelId="{490750D0-AE4F-455B-91EC-636F141B5F00}" type="presOf" srcId="{4F54ED54-5EEE-4FDF-B9B9-1D4446D42583}" destId="{CA5387F0-4F04-4CD1-A076-C28B0075DB9A}" srcOrd="0" destOrd="0" presId="urn:microsoft.com/office/officeart/2009/3/layout/RandomtoResultProcess"/>
    <dgm:cxn modelId="{3435AED8-371D-4478-B6C1-19AE41F026E7}" srcId="{E607C6FE-D44C-49A0-B87C-2CB5DC4B6950}" destId="{412C200B-6007-4845-9E1B-C6CE9D31D56E}" srcOrd="0" destOrd="0" parTransId="{B3B0E19A-4C6A-4179-9045-376F8A0FCE57}" sibTransId="{3DC25017-CBA6-4EBA-88EE-75FA4BDD9FBA}"/>
    <dgm:cxn modelId="{DE852EE6-4C61-4C31-ABE1-A97893909A89}" type="presOf" srcId="{310DF361-463F-4F48-AECB-C527B5782463}" destId="{77670E74-E9B9-4773-BFA4-21ACCA51FB2D}" srcOrd="0" destOrd="0" presId="urn:microsoft.com/office/officeart/2009/3/layout/RandomtoResultProcess"/>
    <dgm:cxn modelId="{7F86CDEC-56E6-4CCF-A5FC-74F5700C17C7}" type="presOf" srcId="{E6884F7F-137B-4A18-B4BE-6D8659D149BA}" destId="{DEAEA480-C32D-4863-B7E5-340F9B23B567}" srcOrd="0" destOrd="0" presId="urn:microsoft.com/office/officeart/2009/3/layout/RandomtoResultProcess"/>
    <dgm:cxn modelId="{DED29DF2-AAE7-4F06-8D79-AE1DBE743E69}" type="presOf" srcId="{B8BBAD03-81F4-4AD2-A635-5008DDC60BC8}" destId="{02623B03-3CCA-4A60-8A06-2BF15D8A7914}" srcOrd="0" destOrd="0" presId="urn:microsoft.com/office/officeart/2009/3/layout/RandomtoResultProcess"/>
    <dgm:cxn modelId="{78D639F7-6C40-4780-A941-5CA36D0C068E}" srcId="{4F54ED54-5EEE-4FDF-B9B9-1D4446D42583}" destId="{46893FA1-F33A-4E1F-A502-913D8149B0DA}" srcOrd="0" destOrd="0" parTransId="{C5393BE0-74ED-4961-BE55-4E6B221A2E9B}" sibTransId="{338E2E62-D31D-414C-96BA-F1F5A563AF6A}"/>
    <dgm:cxn modelId="{9C82874E-4B40-4D69-9EC1-862C53037EF0}" type="presParOf" srcId="{C6C75D6D-E628-47FD-8BF2-EE44FEB97228}" destId="{DE885254-BF16-4279-91DF-AD3D1988B6E8}" srcOrd="0" destOrd="0" presId="urn:microsoft.com/office/officeart/2009/3/layout/RandomtoResultProcess"/>
    <dgm:cxn modelId="{AB79699F-3D67-411E-8832-C064ED6F087D}" type="presParOf" srcId="{DE885254-BF16-4279-91DF-AD3D1988B6E8}" destId="{8BE42475-82F1-4436-91C4-1FFBAC450253}" srcOrd="0" destOrd="0" presId="urn:microsoft.com/office/officeart/2009/3/layout/RandomtoResultProcess"/>
    <dgm:cxn modelId="{B67A8571-5AE9-4BCD-A6CA-6870096D52BD}" type="presParOf" srcId="{DE885254-BF16-4279-91DF-AD3D1988B6E8}" destId="{77670E74-E9B9-4773-BFA4-21ACCA51FB2D}" srcOrd="1" destOrd="0" presId="urn:microsoft.com/office/officeart/2009/3/layout/RandomtoResultProcess"/>
    <dgm:cxn modelId="{A6BDC167-BBCF-48BC-9498-3DC09F0A077D}" type="presParOf" srcId="{DE885254-BF16-4279-91DF-AD3D1988B6E8}" destId="{FAF3159A-E729-4941-B249-F605A5A3CBEC}" srcOrd="2" destOrd="0" presId="urn:microsoft.com/office/officeart/2009/3/layout/RandomtoResultProcess"/>
    <dgm:cxn modelId="{7EA6686D-C739-4928-925A-1B17875F682F}" type="presParOf" srcId="{DE885254-BF16-4279-91DF-AD3D1988B6E8}" destId="{C7CDBC96-63F9-4131-B5C2-9C9625C6679E}" srcOrd="3" destOrd="0" presId="urn:microsoft.com/office/officeart/2009/3/layout/RandomtoResultProcess"/>
    <dgm:cxn modelId="{FFA8293D-E34D-4A59-94B3-D61FE72EF7A7}" type="presParOf" srcId="{DE885254-BF16-4279-91DF-AD3D1988B6E8}" destId="{BDFBB2F5-5AC4-42E3-A8B7-5B776470A5D1}" srcOrd="4" destOrd="0" presId="urn:microsoft.com/office/officeart/2009/3/layout/RandomtoResultProcess"/>
    <dgm:cxn modelId="{2C802901-28A8-4680-9BBC-C326E624DB7F}" type="presParOf" srcId="{DE885254-BF16-4279-91DF-AD3D1988B6E8}" destId="{D0DD9B0E-665C-4B94-BB7F-1AC4242A502B}" srcOrd="5" destOrd="0" presId="urn:microsoft.com/office/officeart/2009/3/layout/RandomtoResultProcess"/>
    <dgm:cxn modelId="{F62445FD-ED0E-4012-8E30-6760A4A8A731}" type="presParOf" srcId="{DE885254-BF16-4279-91DF-AD3D1988B6E8}" destId="{E92F8041-C738-43B4-90A8-269F8113A103}" srcOrd="6" destOrd="0" presId="urn:microsoft.com/office/officeart/2009/3/layout/RandomtoResultProcess"/>
    <dgm:cxn modelId="{4881AD84-A47C-4C3F-9F3F-04E5BB22CFD9}" type="presParOf" srcId="{DE885254-BF16-4279-91DF-AD3D1988B6E8}" destId="{9B35F82D-98CD-4632-AE19-4307B3013EAA}" srcOrd="7" destOrd="0" presId="urn:microsoft.com/office/officeart/2009/3/layout/RandomtoResultProcess"/>
    <dgm:cxn modelId="{7A952754-1EB5-4911-9008-C16F9A24D53E}" type="presParOf" srcId="{DE885254-BF16-4279-91DF-AD3D1988B6E8}" destId="{BBD00D01-7115-4C2F-B8A2-05275C6AAB0D}" srcOrd="8" destOrd="0" presId="urn:microsoft.com/office/officeart/2009/3/layout/RandomtoResultProcess"/>
    <dgm:cxn modelId="{017CCE46-64A1-4D4C-83D4-3158E1CFBE00}" type="presParOf" srcId="{DE885254-BF16-4279-91DF-AD3D1988B6E8}" destId="{F6B6704B-E189-48A1-9E76-B2BE00F856FF}" srcOrd="9" destOrd="0" presId="urn:microsoft.com/office/officeart/2009/3/layout/RandomtoResultProcess"/>
    <dgm:cxn modelId="{37752E4E-F78E-4D9E-A56D-A3DE38C567D0}" type="presParOf" srcId="{DE885254-BF16-4279-91DF-AD3D1988B6E8}" destId="{258DFC6D-B26C-4260-83AA-C0BB0CFE90C0}" srcOrd="10" destOrd="0" presId="urn:microsoft.com/office/officeart/2009/3/layout/RandomtoResultProcess"/>
    <dgm:cxn modelId="{293E4C1D-610F-49B2-B038-62B9A06B38F6}" type="presParOf" srcId="{DE885254-BF16-4279-91DF-AD3D1988B6E8}" destId="{D2DFE0D2-BE75-4838-85C4-472D0AE434BA}" srcOrd="11" destOrd="0" presId="urn:microsoft.com/office/officeart/2009/3/layout/RandomtoResultProcess"/>
    <dgm:cxn modelId="{AD2563B7-A181-48C3-BA12-52AE394884CD}" type="presParOf" srcId="{DE885254-BF16-4279-91DF-AD3D1988B6E8}" destId="{58257401-3C79-48B4-946E-5776E24C66AC}" srcOrd="12" destOrd="0" presId="urn:microsoft.com/office/officeart/2009/3/layout/RandomtoResultProcess"/>
    <dgm:cxn modelId="{07BFD920-F04E-4363-AB7E-8432665F100F}" type="presParOf" srcId="{DE885254-BF16-4279-91DF-AD3D1988B6E8}" destId="{58582D0B-93F2-4AF0-992E-77E9DB191E50}" srcOrd="13" destOrd="0" presId="urn:microsoft.com/office/officeart/2009/3/layout/RandomtoResultProcess"/>
    <dgm:cxn modelId="{54AF6034-D9D9-4AA9-8113-87E32C8CF2B2}" type="presParOf" srcId="{DE885254-BF16-4279-91DF-AD3D1988B6E8}" destId="{37A2F5A8-1326-49DF-917F-C3684B08CF4F}" srcOrd="14" destOrd="0" presId="urn:microsoft.com/office/officeart/2009/3/layout/RandomtoResultProcess"/>
    <dgm:cxn modelId="{94420264-2852-4141-9431-73C82A8C5C09}" type="presParOf" srcId="{DE885254-BF16-4279-91DF-AD3D1988B6E8}" destId="{432CBBF5-2958-47B0-BE61-9D03FC0A97CD}" srcOrd="15" destOrd="0" presId="urn:microsoft.com/office/officeart/2009/3/layout/RandomtoResultProcess"/>
    <dgm:cxn modelId="{C90DE56C-15A3-4604-A0A4-E3B03C706910}" type="presParOf" srcId="{DE885254-BF16-4279-91DF-AD3D1988B6E8}" destId="{983A81C4-FE9D-4A6A-9FCB-5047B2ECCF3A}" srcOrd="16" destOrd="0" presId="urn:microsoft.com/office/officeart/2009/3/layout/RandomtoResultProcess"/>
    <dgm:cxn modelId="{6DEF9B19-5965-4631-8E0D-7383135661B2}" type="presParOf" srcId="{DE885254-BF16-4279-91DF-AD3D1988B6E8}" destId="{63E5508E-9608-4BB6-9FC8-D20B9D3E2C5A}" srcOrd="17" destOrd="0" presId="urn:microsoft.com/office/officeart/2009/3/layout/RandomtoResultProcess"/>
    <dgm:cxn modelId="{E9BAF1D6-49E9-478E-AD6E-F0C9F648E676}" type="presParOf" srcId="{DE885254-BF16-4279-91DF-AD3D1988B6E8}" destId="{53ABFC77-4D68-4244-9411-B25BEE9DB9FB}" srcOrd="18" destOrd="0" presId="urn:microsoft.com/office/officeart/2009/3/layout/RandomtoResultProcess"/>
    <dgm:cxn modelId="{B1248755-ED93-41AB-9951-B9C21D5E5A64}" type="presParOf" srcId="{DE885254-BF16-4279-91DF-AD3D1988B6E8}" destId="{E665639A-D514-4984-A0E0-229392D8C453}" srcOrd="19" destOrd="0" presId="urn:microsoft.com/office/officeart/2009/3/layout/RandomtoResultProcess"/>
    <dgm:cxn modelId="{777D4E22-8185-4403-9DC0-C48B603B41B4}" type="presParOf" srcId="{C6C75D6D-E628-47FD-8BF2-EE44FEB97228}" destId="{E41D1610-7187-4F2D-9A04-3F8E41B9BECD}" srcOrd="1" destOrd="0" presId="urn:microsoft.com/office/officeart/2009/3/layout/RandomtoResultProcess"/>
    <dgm:cxn modelId="{D9B8620C-F8A1-49AE-B5A9-63E145CB772F}" type="presParOf" srcId="{E41D1610-7187-4F2D-9A04-3F8E41B9BECD}" destId="{E16727B3-2B6F-48FB-990C-88AC2A0F51AC}" srcOrd="0" destOrd="0" presId="urn:microsoft.com/office/officeart/2009/3/layout/RandomtoResultProcess"/>
    <dgm:cxn modelId="{5FC47D45-14C2-4AC9-995D-8292DD7D39BB}" type="presParOf" srcId="{E41D1610-7187-4F2D-9A04-3F8E41B9BECD}" destId="{4C64C68F-37B0-4480-ACB0-3ED49CBA9ACF}" srcOrd="1" destOrd="0" presId="urn:microsoft.com/office/officeart/2009/3/layout/RandomtoResultProcess"/>
    <dgm:cxn modelId="{6F78B762-67BE-490A-BE35-6C267AF52592}" type="presParOf" srcId="{C6C75D6D-E628-47FD-8BF2-EE44FEB97228}" destId="{490F73A0-8863-4CCB-B1C6-01238BF632AA}" srcOrd="2" destOrd="0" presId="urn:microsoft.com/office/officeart/2009/3/layout/RandomtoResultProcess"/>
    <dgm:cxn modelId="{27AD8913-260A-488C-BBB6-149E2E1013AD}" type="presParOf" srcId="{490F73A0-8863-4CCB-B1C6-01238BF632AA}" destId="{CA5387F0-4F04-4CD1-A076-C28B0075DB9A}" srcOrd="0" destOrd="0" presId="urn:microsoft.com/office/officeart/2009/3/layout/RandomtoResultProcess"/>
    <dgm:cxn modelId="{A75589E3-9C0F-4E6D-9F88-144E8DCBAA7A}" type="presParOf" srcId="{490F73A0-8863-4CCB-B1C6-01238BF632AA}" destId="{F223D90E-F4E1-42E0-BAA0-AFC585ACABDF}" srcOrd="1" destOrd="0" presId="urn:microsoft.com/office/officeart/2009/3/layout/RandomtoResultProcess"/>
    <dgm:cxn modelId="{3DCBA5DE-0C8F-46FF-B3AF-2DBA6A8A234B}" type="presParOf" srcId="{490F73A0-8863-4CCB-B1C6-01238BF632AA}" destId="{7FA62D9A-888D-4B0E-9EBB-A99803A2DDF0}" srcOrd="2" destOrd="0" presId="urn:microsoft.com/office/officeart/2009/3/layout/RandomtoResultProcess"/>
    <dgm:cxn modelId="{359F167F-A4FF-4B7E-BA95-564C96EACD2B}" type="presParOf" srcId="{C6C75D6D-E628-47FD-8BF2-EE44FEB97228}" destId="{85DB8512-4CE2-4353-B967-23F5EA785383}" srcOrd="3" destOrd="0" presId="urn:microsoft.com/office/officeart/2009/3/layout/RandomtoResultProcess"/>
    <dgm:cxn modelId="{1C551824-41B2-4251-B957-49A73E607940}" type="presParOf" srcId="{85DB8512-4CE2-4353-B967-23F5EA785383}" destId="{B2B1B37E-C452-43F8-A26A-68091104380E}" srcOrd="0" destOrd="0" presId="urn:microsoft.com/office/officeart/2009/3/layout/RandomtoResultProcess"/>
    <dgm:cxn modelId="{DB79F17B-837C-4FF0-B6C3-CC59BC7B4942}" type="presParOf" srcId="{85DB8512-4CE2-4353-B967-23F5EA785383}" destId="{1B424020-C93B-42E6-B2D9-BA4CFE1D976E}" srcOrd="1" destOrd="0" presId="urn:microsoft.com/office/officeart/2009/3/layout/RandomtoResultProcess"/>
    <dgm:cxn modelId="{C67B4D24-A67C-4BF7-B580-9D3AFE68689A}" type="presParOf" srcId="{C6C75D6D-E628-47FD-8BF2-EE44FEB97228}" destId="{B23ECD07-2256-4B09-A815-E49BC026E737}" srcOrd="4" destOrd="0" presId="urn:microsoft.com/office/officeart/2009/3/layout/RandomtoResultProcess"/>
    <dgm:cxn modelId="{BE7A77D9-8B03-4119-94DE-EB4C6B1B265A}" type="presParOf" srcId="{B23ECD07-2256-4B09-A815-E49BC026E737}" destId="{65B6BDF1-5975-407A-AB3C-1949194C9C32}" srcOrd="0" destOrd="0" presId="urn:microsoft.com/office/officeart/2009/3/layout/RandomtoResultProcess"/>
    <dgm:cxn modelId="{62B55712-19C7-4EF9-8052-943ECC497FCC}" type="presParOf" srcId="{B23ECD07-2256-4B09-A815-E49BC026E737}" destId="{FCDDD5D1-3753-4860-B4E5-C1954FA750D9}" srcOrd="1" destOrd="0" presId="urn:microsoft.com/office/officeart/2009/3/layout/RandomtoResultProcess"/>
    <dgm:cxn modelId="{D090E2D4-EA28-4EB5-AF24-2D9C040B0E7D}" type="presParOf" srcId="{B23ECD07-2256-4B09-A815-E49BC026E737}" destId="{7ECB2C88-4AAD-4A52-B150-BB4B68EA0002}" srcOrd="2" destOrd="0" presId="urn:microsoft.com/office/officeart/2009/3/layout/RandomtoResultProcess"/>
    <dgm:cxn modelId="{D04DDF06-4CC3-4952-A0CC-4D1E59F71D2F}" type="presParOf" srcId="{C6C75D6D-E628-47FD-8BF2-EE44FEB97228}" destId="{3510237F-38B4-4EC5-8EFA-B2432FE90EE5}" srcOrd="5" destOrd="0" presId="urn:microsoft.com/office/officeart/2009/3/layout/RandomtoResultProcess"/>
    <dgm:cxn modelId="{266D2572-0DA9-4C03-9287-34676C6FD476}" type="presParOf" srcId="{3510237F-38B4-4EC5-8EFA-B2432FE90EE5}" destId="{AB4650C5-06CB-4CBF-B2FD-2962C49E5B4A}" srcOrd="0" destOrd="0" presId="urn:microsoft.com/office/officeart/2009/3/layout/RandomtoResultProcess"/>
    <dgm:cxn modelId="{A7365814-25DD-4918-9E4E-03EBB877886B}" type="presParOf" srcId="{3510237F-38B4-4EC5-8EFA-B2432FE90EE5}" destId="{3805CF38-2C35-446B-AC57-1475C0B52D71}" srcOrd="1" destOrd="0" presId="urn:microsoft.com/office/officeart/2009/3/layout/RandomtoResultProcess"/>
    <dgm:cxn modelId="{B82FA32A-7EC7-4EA4-BC15-92F149418B0B}" type="presParOf" srcId="{C6C75D6D-E628-47FD-8BF2-EE44FEB97228}" destId="{5963CE5E-593E-4F96-9C99-CBD6629C4A0C}" srcOrd="6" destOrd="0" presId="urn:microsoft.com/office/officeart/2009/3/layout/RandomtoResultProcess"/>
    <dgm:cxn modelId="{16EF048E-C363-4BDF-BB8B-17CE0DCA1CF6}" type="presParOf" srcId="{5963CE5E-593E-4F96-9C99-CBD6629C4A0C}" destId="{1E2C9B3A-4FB1-4FBC-BB2A-DE4E3B4105B3}" srcOrd="0" destOrd="0" presId="urn:microsoft.com/office/officeart/2009/3/layout/RandomtoResultProcess"/>
    <dgm:cxn modelId="{FF0C31AB-8D25-473D-A8E2-CD3548C78BE3}" type="presParOf" srcId="{5963CE5E-593E-4F96-9C99-CBD6629C4A0C}" destId="{5933EE06-7F57-401A-AFBE-9F82FE470F56}" srcOrd="1" destOrd="0" presId="urn:microsoft.com/office/officeart/2009/3/layout/RandomtoResultProcess"/>
    <dgm:cxn modelId="{410AC838-1E73-440E-9090-C8C114C8A485}" type="presParOf" srcId="{5963CE5E-593E-4F96-9C99-CBD6629C4A0C}" destId="{04D1E316-D596-47F7-BC7C-B951734F0F17}" srcOrd="2" destOrd="0" presId="urn:microsoft.com/office/officeart/2009/3/layout/RandomtoResultProcess"/>
    <dgm:cxn modelId="{4C4B524D-5E2A-439F-89C1-498DEACC807A}" type="presParOf" srcId="{C6C75D6D-E628-47FD-8BF2-EE44FEB97228}" destId="{1135270E-042C-437F-9767-78BEBEA807A1}" srcOrd="7" destOrd="0" presId="urn:microsoft.com/office/officeart/2009/3/layout/RandomtoResultProcess"/>
    <dgm:cxn modelId="{9203A29B-3523-414B-BC2C-66039786E70A}" type="presParOf" srcId="{1135270E-042C-437F-9767-78BEBEA807A1}" destId="{B9841C9C-1390-48C7-B2C0-86D1A98926FF}" srcOrd="0" destOrd="0" presId="urn:microsoft.com/office/officeart/2009/3/layout/RandomtoResultProcess"/>
    <dgm:cxn modelId="{25B142B2-5A8B-4D71-B545-FCF51E109050}" type="presParOf" srcId="{1135270E-042C-437F-9767-78BEBEA807A1}" destId="{34597F91-DAD1-442C-AE4C-ABE94C13DE83}" srcOrd="1" destOrd="0" presId="urn:microsoft.com/office/officeart/2009/3/layout/RandomtoResultProcess"/>
    <dgm:cxn modelId="{A82CFE59-D436-457A-9864-3B80C57A8CC1}" type="presParOf" srcId="{C6C75D6D-E628-47FD-8BF2-EE44FEB97228}" destId="{7193E157-5816-47FF-94DC-9C09BEFC3149}" srcOrd="8" destOrd="0" presId="urn:microsoft.com/office/officeart/2009/3/layout/RandomtoResultProcess"/>
    <dgm:cxn modelId="{F79C56C7-3843-4AED-A02E-04CAA55F38C8}" type="presParOf" srcId="{7193E157-5816-47FF-94DC-9C09BEFC3149}" destId="{02623B03-3CCA-4A60-8A06-2BF15D8A7914}" srcOrd="0" destOrd="0" presId="urn:microsoft.com/office/officeart/2009/3/layout/RandomtoResultProcess"/>
    <dgm:cxn modelId="{C09033A0-7383-4C27-9707-84ABC81F19FD}" type="presParOf" srcId="{7193E157-5816-47FF-94DC-9C09BEFC3149}" destId="{DEAEA480-C32D-4863-B7E5-340F9B23B567}" srcOrd="1" destOrd="0" presId="urn:microsoft.com/office/officeart/2009/3/layout/RandomtoResultProcess"/>
    <dgm:cxn modelId="{6A374415-9384-4638-B568-56598532B1F9}" type="presParOf" srcId="{7193E157-5816-47FF-94DC-9C09BEFC3149}" destId="{26C501F2-E76C-4833-AB5E-D4696302AC6A}" srcOrd="2"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42475-82F1-4436-91C4-1FFBAC450253}">
      <dsp:nvSpPr>
        <dsp:cNvPr id="0" name=""/>
        <dsp:cNvSpPr/>
      </dsp:nvSpPr>
      <dsp:spPr>
        <a:xfrm>
          <a:off x="1131" y="1145372"/>
          <a:ext cx="1948626" cy="548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solidFill>
                <a:srgbClr val="00B050"/>
              </a:solidFill>
            </a:rPr>
            <a:t>Requirements</a:t>
          </a:r>
        </a:p>
      </dsp:txBody>
      <dsp:txXfrm>
        <a:off x="1131" y="1145372"/>
        <a:ext cx="1948626" cy="548621"/>
      </dsp:txXfrm>
    </dsp:sp>
    <dsp:sp modelId="{77670E74-E9B9-4773-BFA4-21ACCA51FB2D}">
      <dsp:nvSpPr>
        <dsp:cNvPr id="0" name=""/>
        <dsp:cNvSpPr/>
      </dsp:nvSpPr>
      <dsp:spPr>
        <a:xfrm>
          <a:off x="143054" y="2485305"/>
          <a:ext cx="1664781" cy="1027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00B050"/>
              </a:solidFill>
            </a:rPr>
            <a:t>Record the expectations, goals, and risks of project</a:t>
          </a:r>
        </a:p>
      </dsp:txBody>
      <dsp:txXfrm>
        <a:off x="143054" y="2485305"/>
        <a:ext cx="1664781" cy="1027848"/>
      </dsp:txXfrm>
    </dsp:sp>
    <dsp:sp modelId="{FAF3159A-E729-4941-B249-F605A5A3CBEC}">
      <dsp:nvSpPr>
        <dsp:cNvPr id="0" name=""/>
        <dsp:cNvSpPr/>
      </dsp:nvSpPr>
      <dsp:spPr>
        <a:xfrm>
          <a:off x="141162" y="1004674"/>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CDBC96-63F9-4131-B5C2-9C9625C6679E}">
      <dsp:nvSpPr>
        <dsp:cNvPr id="0" name=""/>
        <dsp:cNvSpPr/>
      </dsp:nvSpPr>
      <dsp:spPr>
        <a:xfrm>
          <a:off x="233860" y="819278"/>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FBB2F5-5AC4-42E3-A8B7-5B776470A5D1}">
      <dsp:nvSpPr>
        <dsp:cNvPr id="0" name=""/>
        <dsp:cNvSpPr/>
      </dsp:nvSpPr>
      <dsp:spPr>
        <a:xfrm>
          <a:off x="456336" y="856357"/>
          <a:ext cx="208097" cy="20809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DD9B0E-665C-4B94-BB7F-1AC4242A502B}">
      <dsp:nvSpPr>
        <dsp:cNvPr id="0" name=""/>
        <dsp:cNvSpPr/>
      </dsp:nvSpPr>
      <dsp:spPr>
        <a:xfrm>
          <a:off x="641732" y="652421"/>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2F8041-C738-43B4-90A8-269F8113A103}">
      <dsp:nvSpPr>
        <dsp:cNvPr id="0" name=""/>
        <dsp:cNvSpPr/>
      </dsp:nvSpPr>
      <dsp:spPr>
        <a:xfrm>
          <a:off x="882747" y="578263"/>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35F82D-98CD-4632-AE19-4307B3013EAA}">
      <dsp:nvSpPr>
        <dsp:cNvPr id="0" name=""/>
        <dsp:cNvSpPr/>
      </dsp:nvSpPr>
      <dsp:spPr>
        <a:xfrm>
          <a:off x="1179380" y="708040"/>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D00D01-7115-4C2F-B8A2-05275C6AAB0D}">
      <dsp:nvSpPr>
        <dsp:cNvPr id="0" name=""/>
        <dsp:cNvSpPr/>
      </dsp:nvSpPr>
      <dsp:spPr>
        <a:xfrm>
          <a:off x="1364777" y="800738"/>
          <a:ext cx="208097" cy="20809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B6704B-E189-48A1-9E76-B2BE00F856FF}">
      <dsp:nvSpPr>
        <dsp:cNvPr id="0" name=""/>
        <dsp:cNvSpPr/>
      </dsp:nvSpPr>
      <dsp:spPr>
        <a:xfrm>
          <a:off x="1624331" y="1004674"/>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8DFC6D-B26C-4260-83AA-C0BB0CFE90C0}">
      <dsp:nvSpPr>
        <dsp:cNvPr id="0" name=""/>
        <dsp:cNvSpPr/>
      </dsp:nvSpPr>
      <dsp:spPr>
        <a:xfrm>
          <a:off x="1242845" y="1025514"/>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DFE0D2-BE75-4838-85C4-472D0AE434BA}">
      <dsp:nvSpPr>
        <dsp:cNvPr id="0" name=""/>
        <dsp:cNvSpPr/>
      </dsp:nvSpPr>
      <dsp:spPr>
        <a:xfrm>
          <a:off x="771509" y="819278"/>
          <a:ext cx="340523" cy="340523"/>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257401-3C79-48B4-946E-5776E24C66AC}">
      <dsp:nvSpPr>
        <dsp:cNvPr id="0" name=""/>
        <dsp:cNvSpPr/>
      </dsp:nvSpPr>
      <dsp:spPr>
        <a:xfrm>
          <a:off x="767735" y="1628410"/>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582D0B-93F2-4AF0-992E-77E9DB191E50}">
      <dsp:nvSpPr>
        <dsp:cNvPr id="0" name=""/>
        <dsp:cNvSpPr/>
      </dsp:nvSpPr>
      <dsp:spPr>
        <a:xfrm>
          <a:off x="159702" y="1690640"/>
          <a:ext cx="208097" cy="20809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A2F5A8-1326-49DF-917F-C3684B08CF4F}">
      <dsp:nvSpPr>
        <dsp:cNvPr id="0" name=""/>
        <dsp:cNvSpPr/>
      </dsp:nvSpPr>
      <dsp:spPr>
        <a:xfrm>
          <a:off x="437796" y="1838956"/>
          <a:ext cx="302687" cy="30268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2CBBF5-2958-47B0-BE61-9D03FC0A97CD}">
      <dsp:nvSpPr>
        <dsp:cNvPr id="0" name=""/>
        <dsp:cNvSpPr/>
      </dsp:nvSpPr>
      <dsp:spPr>
        <a:xfrm>
          <a:off x="827128" y="2079971"/>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3A81C4-FE9D-4A6A-9FCB-5047B2ECCF3A}">
      <dsp:nvSpPr>
        <dsp:cNvPr id="0" name=""/>
        <dsp:cNvSpPr/>
      </dsp:nvSpPr>
      <dsp:spPr>
        <a:xfrm>
          <a:off x="901286" y="1838956"/>
          <a:ext cx="208097" cy="20809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E5508E-9608-4BB6-9FC8-D20B9D3E2C5A}">
      <dsp:nvSpPr>
        <dsp:cNvPr id="0" name=""/>
        <dsp:cNvSpPr/>
      </dsp:nvSpPr>
      <dsp:spPr>
        <a:xfrm>
          <a:off x="1086682" y="2098511"/>
          <a:ext cx="132425" cy="132425"/>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ABFC77-4D68-4244-9411-B25BEE9DB9FB}">
      <dsp:nvSpPr>
        <dsp:cNvPr id="0" name=""/>
        <dsp:cNvSpPr/>
      </dsp:nvSpPr>
      <dsp:spPr>
        <a:xfrm>
          <a:off x="1253539" y="1801877"/>
          <a:ext cx="302687" cy="30268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65639A-D514-4984-A0E0-229392D8C453}">
      <dsp:nvSpPr>
        <dsp:cNvPr id="0" name=""/>
        <dsp:cNvSpPr/>
      </dsp:nvSpPr>
      <dsp:spPr>
        <a:xfrm>
          <a:off x="1661410" y="1727719"/>
          <a:ext cx="208097" cy="208097"/>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6727B3-2B6F-48FB-990C-88AC2A0F51AC}">
      <dsp:nvSpPr>
        <dsp:cNvPr id="0" name=""/>
        <dsp:cNvSpPr/>
      </dsp:nvSpPr>
      <dsp:spPr>
        <a:xfrm>
          <a:off x="1949758" y="856049"/>
          <a:ext cx="611153" cy="1166758"/>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5387F0-4F04-4CD1-A076-C28B0075DB9A}">
      <dsp:nvSpPr>
        <dsp:cNvPr id="0" name=""/>
        <dsp:cNvSpPr/>
      </dsp:nvSpPr>
      <dsp:spPr>
        <a:xfrm>
          <a:off x="2560911" y="856615"/>
          <a:ext cx="1975536" cy="1166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R Package Development</a:t>
          </a:r>
        </a:p>
      </dsp:txBody>
      <dsp:txXfrm>
        <a:off x="2560911" y="856615"/>
        <a:ext cx="1975536" cy="1166747"/>
      </dsp:txXfrm>
    </dsp:sp>
    <dsp:sp modelId="{F223D90E-F4E1-42E0-BAA0-AFC585ACABDF}">
      <dsp:nvSpPr>
        <dsp:cNvPr id="0" name=""/>
        <dsp:cNvSpPr/>
      </dsp:nvSpPr>
      <dsp:spPr>
        <a:xfrm>
          <a:off x="2715289" y="2443009"/>
          <a:ext cx="1666781" cy="1027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Implementation of requirements into R package</a:t>
          </a:r>
        </a:p>
      </dsp:txBody>
      <dsp:txXfrm>
        <a:off x="2715289" y="2443009"/>
        <a:ext cx="1666781" cy="1027848"/>
      </dsp:txXfrm>
    </dsp:sp>
    <dsp:sp modelId="{B2B1B37E-C452-43F8-A26A-68091104380E}">
      <dsp:nvSpPr>
        <dsp:cNvPr id="0" name=""/>
        <dsp:cNvSpPr/>
      </dsp:nvSpPr>
      <dsp:spPr>
        <a:xfrm>
          <a:off x="4536448" y="856049"/>
          <a:ext cx="611153" cy="1166758"/>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5B6BDF1-5975-407A-AB3C-1949194C9C32}">
      <dsp:nvSpPr>
        <dsp:cNvPr id="0" name=""/>
        <dsp:cNvSpPr/>
      </dsp:nvSpPr>
      <dsp:spPr>
        <a:xfrm>
          <a:off x="5147601" y="856615"/>
          <a:ext cx="1666781" cy="1166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Test Cases</a:t>
          </a:r>
        </a:p>
      </dsp:txBody>
      <dsp:txXfrm>
        <a:off x="5147601" y="856615"/>
        <a:ext cx="1666781" cy="1166747"/>
      </dsp:txXfrm>
    </dsp:sp>
    <dsp:sp modelId="{FCDDD5D1-3753-4860-B4E5-C1954FA750D9}">
      <dsp:nvSpPr>
        <dsp:cNvPr id="0" name=""/>
        <dsp:cNvSpPr/>
      </dsp:nvSpPr>
      <dsp:spPr>
        <a:xfrm>
          <a:off x="5147601" y="2457173"/>
          <a:ext cx="1666781" cy="1027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Describes how code meets specifications</a:t>
          </a:r>
        </a:p>
      </dsp:txBody>
      <dsp:txXfrm>
        <a:off x="5147601" y="2457173"/>
        <a:ext cx="1666781" cy="1027848"/>
      </dsp:txXfrm>
    </dsp:sp>
    <dsp:sp modelId="{AB4650C5-06CB-4CBF-B2FD-2962C49E5B4A}">
      <dsp:nvSpPr>
        <dsp:cNvPr id="0" name=""/>
        <dsp:cNvSpPr/>
      </dsp:nvSpPr>
      <dsp:spPr>
        <a:xfrm>
          <a:off x="6814382" y="856049"/>
          <a:ext cx="611153" cy="1166758"/>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E2C9B3A-4FB1-4FBC-BB2A-DE4E3B4105B3}">
      <dsp:nvSpPr>
        <dsp:cNvPr id="0" name=""/>
        <dsp:cNvSpPr/>
      </dsp:nvSpPr>
      <dsp:spPr>
        <a:xfrm>
          <a:off x="7425536" y="856615"/>
          <a:ext cx="1666781" cy="1166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Test Code</a:t>
          </a:r>
        </a:p>
      </dsp:txBody>
      <dsp:txXfrm>
        <a:off x="7425536" y="856615"/>
        <a:ext cx="1666781" cy="1166747"/>
      </dsp:txXfrm>
    </dsp:sp>
    <dsp:sp modelId="{5933EE06-7F57-401A-AFBE-9F82FE470F56}">
      <dsp:nvSpPr>
        <dsp:cNvPr id="0" name=""/>
        <dsp:cNvSpPr/>
      </dsp:nvSpPr>
      <dsp:spPr>
        <a:xfrm>
          <a:off x="7425536" y="2392778"/>
          <a:ext cx="1666781" cy="1027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Implementation of the test cases in code</a:t>
          </a:r>
        </a:p>
      </dsp:txBody>
      <dsp:txXfrm>
        <a:off x="7425536" y="2392778"/>
        <a:ext cx="1666781" cy="1027848"/>
      </dsp:txXfrm>
    </dsp:sp>
    <dsp:sp modelId="{B9841C9C-1390-48C7-B2C0-86D1A98926FF}">
      <dsp:nvSpPr>
        <dsp:cNvPr id="0" name=""/>
        <dsp:cNvSpPr/>
      </dsp:nvSpPr>
      <dsp:spPr>
        <a:xfrm>
          <a:off x="9040809" y="856049"/>
          <a:ext cx="611153" cy="1166758"/>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2623B03-3CCA-4A60-8A06-2BF15D8A7914}">
      <dsp:nvSpPr>
        <dsp:cNvPr id="0" name=""/>
        <dsp:cNvSpPr/>
      </dsp:nvSpPr>
      <dsp:spPr>
        <a:xfrm>
          <a:off x="9704602" y="630155"/>
          <a:ext cx="1804816" cy="17030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1"/>
              </a:solidFill>
            </a:rPr>
            <a:t>Validation Report</a:t>
          </a:r>
        </a:p>
      </dsp:txBody>
      <dsp:txXfrm>
        <a:off x="9968911" y="879555"/>
        <a:ext cx="1276198" cy="1204207"/>
      </dsp:txXfrm>
    </dsp:sp>
    <dsp:sp modelId="{DEAEA480-C32D-4863-B7E5-340F9B23B567}">
      <dsp:nvSpPr>
        <dsp:cNvPr id="0" name=""/>
        <dsp:cNvSpPr/>
      </dsp:nvSpPr>
      <dsp:spPr>
        <a:xfrm>
          <a:off x="9785555" y="2563781"/>
          <a:ext cx="1666781" cy="1027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Combines all prior content into report documenting proof that code meets specifications</a:t>
          </a:r>
        </a:p>
      </dsp:txBody>
      <dsp:txXfrm>
        <a:off x="9785555" y="2563781"/>
        <a:ext cx="1666781" cy="1027848"/>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1375EF-7AC2-40F0-8984-3657FAAC21B8}" type="datetimeFigureOut">
              <a:rPr lang="en-US" smtClean="0"/>
              <a:t>10/26/2021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26414-4BE6-427A-9F34-1430B41B92D6}" type="slidenum">
              <a:rPr lang="en-US" smtClean="0"/>
              <a:t>‹#›</a:t>
            </a:fld>
            <a:endParaRPr lang="en-US"/>
          </a:p>
        </p:txBody>
      </p:sp>
    </p:spTree>
    <p:extLst>
      <p:ext uri="{BB962C8B-B14F-4D97-AF65-F5344CB8AC3E}">
        <p14:creationId xmlns:p14="http://schemas.microsoft.com/office/powerpoint/2010/main" val="3972971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1</a:t>
            </a:fld>
            <a:endParaRPr lang="en-US"/>
          </a:p>
        </p:txBody>
      </p:sp>
    </p:spTree>
    <p:extLst>
      <p:ext uri="{BB962C8B-B14F-4D97-AF65-F5344CB8AC3E}">
        <p14:creationId xmlns:p14="http://schemas.microsoft.com/office/powerpoint/2010/main" val="1187404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workshop on R package validation, what do R packages and validation have in common?</a:t>
            </a:r>
          </a:p>
          <a:p>
            <a:pPr marL="171450" indent="-171450">
              <a:buFontTx/>
              <a:buChar char="-"/>
            </a:pPr>
            <a:r>
              <a:rPr lang="en-US" dirty="0"/>
              <a:t>R packages are software</a:t>
            </a:r>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11</a:t>
            </a:fld>
            <a:endParaRPr lang="en-US"/>
          </a:p>
        </p:txBody>
      </p:sp>
    </p:spTree>
    <p:extLst>
      <p:ext uri="{BB962C8B-B14F-4D97-AF65-F5344CB8AC3E}">
        <p14:creationId xmlns:p14="http://schemas.microsoft.com/office/powerpoint/2010/main" val="880762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Benefits of R packages are commonly stated – many pages of digital ink have been poured over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p>
          <a:p>
            <a:pPr marL="171450" indent="-171450">
              <a:buFont typeface="Arial" panose="020B0604020202020204" pitchFamily="34" charset="0"/>
              <a:buChar char="•"/>
            </a:pPr>
            <a:r>
              <a:rPr lang="en-US" dirty="0"/>
              <a:t>Working in a regulatory industry, an internal R package may work its way into a project that gets additional scrutiny, so making sure to take a risk based approach to package validation</a:t>
            </a:r>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12</a:t>
            </a:fld>
            <a:endParaRPr lang="en-US"/>
          </a:p>
        </p:txBody>
      </p:sp>
    </p:spTree>
    <p:extLst>
      <p:ext uri="{BB962C8B-B14F-4D97-AF65-F5344CB8AC3E}">
        <p14:creationId xmlns:p14="http://schemas.microsoft.com/office/powerpoint/2010/main" val="2108962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workshop on R package validation, what do R packages and validation have in common?</a:t>
            </a:r>
          </a:p>
          <a:p>
            <a:pPr marL="171450" indent="-171450">
              <a:buFontTx/>
              <a:buChar char="-"/>
            </a:pPr>
            <a:r>
              <a:rPr lang="en-US" dirty="0"/>
              <a:t>R packages are software</a:t>
            </a:r>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13</a:t>
            </a:fld>
            <a:endParaRPr lang="en-US"/>
          </a:p>
        </p:txBody>
      </p:sp>
    </p:spTree>
    <p:extLst>
      <p:ext uri="{BB962C8B-B14F-4D97-AF65-F5344CB8AC3E}">
        <p14:creationId xmlns:p14="http://schemas.microsoft.com/office/powerpoint/2010/main" val="1692169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15</a:t>
            </a:fld>
            <a:endParaRPr lang="en-US"/>
          </a:p>
        </p:txBody>
      </p:sp>
    </p:spTree>
    <p:extLst>
      <p:ext uri="{BB962C8B-B14F-4D97-AF65-F5344CB8AC3E}">
        <p14:creationId xmlns:p14="http://schemas.microsoft.com/office/powerpoint/2010/main" val="684901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Open source tools can be extended (R packages)</a:t>
            </a:r>
          </a:p>
          <a:p>
            <a:r>
              <a:rPr lang="en-US"/>
              <a:t>  - _ANYONE_ can build an R package</a:t>
            </a:r>
          </a:p>
          <a:p>
            <a:r>
              <a:rPr lang="en-US"/>
              <a:t>  - change and build to address the needs of the users</a:t>
            </a:r>
          </a:p>
          <a:p>
            <a:r>
              <a:rPr lang="en-US"/>
              <a:t>  - companies and teams can build packages to create a unified approach to similar problems</a:t>
            </a:r>
          </a:p>
          <a:p>
            <a:r>
              <a:rPr lang="en-US"/>
              <a:t>  - benefits of R packages</a:t>
            </a:r>
          </a:p>
          <a:p>
            <a:endParaRPr lang="en-US"/>
          </a:p>
          <a:p>
            <a:r>
              <a:rPr lang="en-US"/>
              <a:t>Not all R packages are made equal</a:t>
            </a:r>
          </a:p>
          <a:p>
            <a:pPr lvl="1"/>
            <a:r>
              <a:rPr lang="en-US"/>
              <a:t>Maintainer </a:t>
            </a:r>
          </a:p>
          <a:p>
            <a:pPr lvl="1"/>
            <a:r>
              <a:rPr lang="en-US"/>
              <a:t>Documentation</a:t>
            </a:r>
          </a:p>
          <a:p>
            <a:pPr lvl="1"/>
            <a:r>
              <a:rPr lang="en-US"/>
              <a:t>Testing</a:t>
            </a:r>
          </a:p>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16</a:t>
            </a:fld>
            <a:endParaRPr lang="en-US"/>
          </a:p>
        </p:txBody>
      </p:sp>
    </p:spTree>
    <p:extLst>
      <p:ext uri="{BB962C8B-B14F-4D97-AF65-F5344CB8AC3E}">
        <p14:creationId xmlns:p14="http://schemas.microsoft.com/office/powerpoint/2010/main" val="4041420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Framework aims to solve difficulties around validation by creating a clear process to follow. Each step builds on the next in a logical pattern, and stays close to the package. We meet the development team where they are at. </a:t>
            </a:r>
          </a:p>
        </p:txBody>
      </p:sp>
      <p:sp>
        <p:nvSpPr>
          <p:cNvPr id="4" name="Slide Number Placeholder 3"/>
          <p:cNvSpPr>
            <a:spLocks noGrp="1"/>
          </p:cNvSpPr>
          <p:nvPr>
            <p:ph type="sldNum" sz="quarter" idx="5"/>
          </p:nvPr>
        </p:nvSpPr>
        <p:spPr/>
        <p:txBody>
          <a:bodyPr/>
          <a:lstStyle/>
          <a:p>
            <a:fld id="{14F1F280-B026-4EF9-886C-BAB3F96C60E8}" type="slidenum">
              <a:rPr lang="en-US" smtClean="0"/>
              <a:t>17</a:t>
            </a:fld>
            <a:endParaRPr lang="en-US"/>
          </a:p>
        </p:txBody>
      </p:sp>
    </p:spTree>
    <p:extLst>
      <p:ext uri="{BB962C8B-B14F-4D97-AF65-F5344CB8AC3E}">
        <p14:creationId xmlns:p14="http://schemas.microsoft.com/office/powerpoint/2010/main" val="330822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1F280-B026-4EF9-886C-BAB3F96C60E8}" type="slidenum">
              <a:rPr lang="en-US" smtClean="0"/>
              <a:t>19</a:t>
            </a:fld>
            <a:endParaRPr lang="en-US"/>
          </a:p>
        </p:txBody>
      </p:sp>
    </p:spTree>
    <p:extLst>
      <p:ext uri="{BB962C8B-B14F-4D97-AF65-F5344CB8AC3E}">
        <p14:creationId xmlns:p14="http://schemas.microsoft.com/office/powerpoint/2010/main" val="4013433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1F280-B026-4EF9-886C-BAB3F96C60E8}" type="slidenum">
              <a:rPr lang="en-US" smtClean="0"/>
              <a:t>20</a:t>
            </a:fld>
            <a:endParaRPr lang="en-US"/>
          </a:p>
        </p:txBody>
      </p:sp>
    </p:spTree>
    <p:extLst>
      <p:ext uri="{BB962C8B-B14F-4D97-AF65-F5344CB8AC3E}">
        <p14:creationId xmlns:p14="http://schemas.microsoft.com/office/powerpoint/2010/main" val="2827066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1F280-B026-4EF9-886C-BAB3F96C60E8}" type="slidenum">
              <a:rPr lang="en-US" smtClean="0"/>
              <a:t>23</a:t>
            </a:fld>
            <a:endParaRPr lang="en-US"/>
          </a:p>
        </p:txBody>
      </p:sp>
    </p:spTree>
    <p:extLst>
      <p:ext uri="{BB962C8B-B14F-4D97-AF65-F5344CB8AC3E}">
        <p14:creationId xmlns:p14="http://schemas.microsoft.com/office/powerpoint/2010/main" val="1126333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24</a:t>
            </a:fld>
            <a:endParaRPr lang="en-US"/>
          </a:p>
        </p:txBody>
      </p:sp>
    </p:spTree>
    <p:extLst>
      <p:ext uri="{BB962C8B-B14F-4D97-AF65-F5344CB8AC3E}">
        <p14:creationId xmlns:p14="http://schemas.microsoft.com/office/powerpoint/2010/main" val="1418110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Validation</a:t>
            </a:r>
          </a:p>
          <a:p>
            <a:pPr marL="171450" indent="-171450">
              <a:buFontTx/>
              <a:buChar char="-"/>
            </a:pPr>
            <a:r>
              <a:rPr lang="en-US" dirty="0"/>
              <a:t>What is it</a:t>
            </a:r>
          </a:p>
          <a:p>
            <a:pPr marL="171450" indent="-171450">
              <a:buFontTx/>
              <a:buChar char="-"/>
            </a:pPr>
            <a:r>
              <a:rPr lang="en-US" dirty="0"/>
              <a:t>Why do we do it</a:t>
            </a:r>
          </a:p>
          <a:p>
            <a:pPr marL="171450" indent="-171450">
              <a:buFontTx/>
              <a:buChar char="-"/>
            </a:pPr>
            <a:r>
              <a:rPr lang="en-US" dirty="0"/>
              <a:t>Benefits not immediately obvious</a:t>
            </a:r>
          </a:p>
          <a:p>
            <a:pPr marL="171450" indent="-171450">
              <a:buFontTx/>
              <a:buChar char="-"/>
            </a:pPr>
            <a:endParaRPr lang="en-US" dirty="0"/>
          </a:p>
          <a:p>
            <a:pPr marL="0" indent="0">
              <a:buFontTx/>
              <a:buNone/>
            </a:pPr>
            <a:r>
              <a:rPr lang="en-US" dirty="0"/>
              <a:t>How Validation is related to R packages</a:t>
            </a:r>
          </a:p>
          <a:p>
            <a:pPr marL="171450" indent="-171450">
              <a:buFontTx/>
              <a:buChar char="-"/>
            </a:pPr>
            <a:r>
              <a:rPr lang="en-US" dirty="0"/>
              <a:t>Why are we even talking about Validation in the context of R packages</a:t>
            </a:r>
          </a:p>
          <a:p>
            <a:pPr marL="171450" indent="-171450">
              <a:buFontTx/>
              <a:buChar char="-"/>
            </a:pPr>
            <a:endParaRPr lang="en-US" dirty="0"/>
          </a:p>
          <a:p>
            <a:pPr marL="0" indent="0">
              <a:buFontTx/>
              <a:buNone/>
            </a:pPr>
            <a:r>
              <a:rPr lang="en-US" dirty="0"/>
              <a:t>R Package Validation Framework</a:t>
            </a:r>
          </a:p>
          <a:p>
            <a:pPr marL="171450" indent="-171450">
              <a:buFontTx/>
              <a:buChar char="-"/>
            </a:pPr>
            <a:r>
              <a:rPr lang="en-US" dirty="0"/>
              <a:t>What is it</a:t>
            </a:r>
          </a:p>
          <a:p>
            <a:pPr marL="171450" indent="-171450">
              <a:buFontTx/>
              <a:buChar char="-"/>
            </a:pPr>
            <a:r>
              <a:rPr lang="en-US" dirty="0"/>
              <a:t>How it helps</a:t>
            </a:r>
          </a:p>
          <a:p>
            <a:pPr marL="171450" indent="-171450">
              <a:buFontTx/>
              <a:buChar char="-"/>
            </a:pPr>
            <a:r>
              <a:rPr lang="en-US" dirty="0"/>
              <a:t>Concepts to know and learn</a:t>
            </a:r>
          </a:p>
          <a:p>
            <a:pPr marL="171450" indent="-171450">
              <a:buFontTx/>
              <a:buChar char="-"/>
            </a:pPr>
            <a:r>
              <a:rPr lang="en-US" dirty="0"/>
              <a:t>General applicability</a:t>
            </a:r>
          </a:p>
          <a:p>
            <a:pPr marL="171450" indent="-171450">
              <a:buFontTx/>
              <a:buChar char="-"/>
            </a:pPr>
            <a:endParaRPr lang="en-US" dirty="0"/>
          </a:p>
          <a:p>
            <a:pPr marL="171450" indent="-171450">
              <a:buFontTx/>
              <a:buChar char="-"/>
            </a:pPr>
            <a:r>
              <a:rPr lang="en-US" dirty="0"/>
              <a:t>Q&amp;A</a:t>
            </a:r>
          </a:p>
        </p:txBody>
      </p:sp>
      <p:sp>
        <p:nvSpPr>
          <p:cNvPr id="4" name="Slide Number Placeholder 3"/>
          <p:cNvSpPr>
            <a:spLocks noGrp="1"/>
          </p:cNvSpPr>
          <p:nvPr>
            <p:ph type="sldNum" sz="quarter" idx="5"/>
          </p:nvPr>
        </p:nvSpPr>
        <p:spPr/>
        <p:txBody>
          <a:bodyPr/>
          <a:lstStyle/>
          <a:p>
            <a:fld id="{B9F26414-4BE6-427A-9F34-1430B41B92D6}" type="slidenum">
              <a:rPr lang="en-US" smtClean="0"/>
              <a:t>2</a:t>
            </a:fld>
            <a:endParaRPr lang="en-US"/>
          </a:p>
        </p:txBody>
      </p:sp>
    </p:spTree>
    <p:extLst>
      <p:ext uri="{BB962C8B-B14F-4D97-AF65-F5344CB8AC3E}">
        <p14:creationId xmlns:p14="http://schemas.microsoft.com/office/powerpoint/2010/main" val="2161051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25</a:t>
            </a:fld>
            <a:endParaRPr lang="en-US"/>
          </a:p>
        </p:txBody>
      </p:sp>
    </p:spTree>
    <p:extLst>
      <p:ext uri="{BB962C8B-B14F-4D97-AF65-F5344CB8AC3E}">
        <p14:creationId xmlns:p14="http://schemas.microsoft.com/office/powerpoint/2010/main" val="1535539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28</a:t>
            </a:fld>
            <a:endParaRPr lang="en-US"/>
          </a:p>
        </p:txBody>
      </p:sp>
    </p:spTree>
    <p:extLst>
      <p:ext uri="{BB962C8B-B14F-4D97-AF65-F5344CB8AC3E}">
        <p14:creationId xmlns:p14="http://schemas.microsoft.com/office/powerpoint/2010/main" val="550535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29</a:t>
            </a:fld>
            <a:endParaRPr lang="en-US"/>
          </a:p>
        </p:txBody>
      </p:sp>
    </p:spTree>
    <p:extLst>
      <p:ext uri="{BB962C8B-B14F-4D97-AF65-F5344CB8AC3E}">
        <p14:creationId xmlns:p14="http://schemas.microsoft.com/office/powerpoint/2010/main" val="1759014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31</a:t>
            </a:fld>
            <a:endParaRPr lang="en-US"/>
          </a:p>
        </p:txBody>
      </p:sp>
    </p:spTree>
    <p:extLst>
      <p:ext uri="{BB962C8B-B14F-4D97-AF65-F5344CB8AC3E}">
        <p14:creationId xmlns:p14="http://schemas.microsoft.com/office/powerpoint/2010/main" val="2326254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32</a:t>
            </a:fld>
            <a:endParaRPr lang="en-US"/>
          </a:p>
        </p:txBody>
      </p:sp>
    </p:spTree>
    <p:extLst>
      <p:ext uri="{BB962C8B-B14F-4D97-AF65-F5344CB8AC3E}">
        <p14:creationId xmlns:p14="http://schemas.microsoft.com/office/powerpoint/2010/main" val="2723886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37</a:t>
            </a:fld>
            <a:endParaRPr lang="en-US"/>
          </a:p>
        </p:txBody>
      </p:sp>
    </p:spTree>
    <p:extLst>
      <p:ext uri="{BB962C8B-B14F-4D97-AF65-F5344CB8AC3E}">
        <p14:creationId xmlns:p14="http://schemas.microsoft.com/office/powerpoint/2010/main" val="2239397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38</a:t>
            </a:fld>
            <a:endParaRPr lang="en-US"/>
          </a:p>
        </p:txBody>
      </p:sp>
    </p:spTree>
    <p:extLst>
      <p:ext uri="{BB962C8B-B14F-4D97-AF65-F5344CB8AC3E}">
        <p14:creationId xmlns:p14="http://schemas.microsoft.com/office/powerpoint/2010/main" val="1737091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Open source tools can be extended (R packages)</a:t>
            </a:r>
          </a:p>
          <a:p>
            <a:r>
              <a:rPr lang="en-US"/>
              <a:t>  - _ANYONE_ can build an R package</a:t>
            </a:r>
          </a:p>
          <a:p>
            <a:r>
              <a:rPr lang="en-US"/>
              <a:t>  - change and build to address the needs of the users</a:t>
            </a:r>
          </a:p>
          <a:p>
            <a:r>
              <a:rPr lang="en-US"/>
              <a:t>  - companies and teams can build packages to create a unified approach to similar problems</a:t>
            </a:r>
          </a:p>
          <a:p>
            <a:r>
              <a:rPr lang="en-US"/>
              <a:t>  - benefits of R packages</a:t>
            </a:r>
          </a:p>
          <a:p>
            <a:endParaRPr lang="en-US"/>
          </a:p>
          <a:p>
            <a:r>
              <a:rPr lang="en-US"/>
              <a:t>Not all R packages are made equal</a:t>
            </a:r>
          </a:p>
          <a:p>
            <a:pPr lvl="1"/>
            <a:r>
              <a:rPr lang="en-US"/>
              <a:t>Maintainer </a:t>
            </a:r>
          </a:p>
          <a:p>
            <a:pPr lvl="1"/>
            <a:r>
              <a:rPr lang="en-US"/>
              <a:t>Documentation</a:t>
            </a:r>
          </a:p>
          <a:p>
            <a:pPr lvl="1"/>
            <a:r>
              <a:rPr lang="en-US"/>
              <a:t>Testing</a:t>
            </a:r>
          </a:p>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39</a:t>
            </a:fld>
            <a:endParaRPr lang="en-US"/>
          </a:p>
        </p:txBody>
      </p:sp>
    </p:spTree>
    <p:extLst>
      <p:ext uri="{BB962C8B-B14F-4D97-AF65-F5344CB8AC3E}">
        <p14:creationId xmlns:p14="http://schemas.microsoft.com/office/powerpoint/2010/main" val="350422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F1F280-B026-4EF9-886C-BAB3F96C60E8}" type="slidenum">
              <a:rPr lang="en-US" smtClean="0"/>
              <a:t>40</a:t>
            </a:fld>
            <a:endParaRPr lang="en-US"/>
          </a:p>
        </p:txBody>
      </p:sp>
    </p:spTree>
    <p:extLst>
      <p:ext uri="{BB962C8B-B14F-4D97-AF65-F5344CB8AC3E}">
        <p14:creationId xmlns:p14="http://schemas.microsoft.com/office/powerpoint/2010/main" val="1166770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1F280-B026-4EF9-886C-BAB3F96C60E8}" type="slidenum">
              <a:rPr lang="en-US" smtClean="0"/>
              <a:t>41</a:t>
            </a:fld>
            <a:endParaRPr lang="en-US"/>
          </a:p>
        </p:txBody>
      </p:sp>
    </p:spTree>
    <p:extLst>
      <p:ext uri="{BB962C8B-B14F-4D97-AF65-F5344CB8AC3E}">
        <p14:creationId xmlns:p14="http://schemas.microsoft.com/office/powerpoint/2010/main" val="1931770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FDA say?</a:t>
            </a:r>
          </a:p>
          <a:p>
            <a:pPr marL="171450" indent="-171450">
              <a:buFont typeface="Arial" panose="020B0604020202020204" pitchFamily="34" charset="0"/>
              <a:buChar char="•"/>
            </a:pPr>
            <a:endParaRPr lang="en-US" dirty="0"/>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4</a:t>
            </a:fld>
            <a:endParaRPr lang="en-US"/>
          </a:p>
        </p:txBody>
      </p:sp>
    </p:spTree>
    <p:extLst>
      <p:ext uri="{BB962C8B-B14F-4D97-AF65-F5344CB8AC3E}">
        <p14:creationId xmlns:p14="http://schemas.microsoft.com/office/powerpoint/2010/main" val="2074539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1F280-B026-4EF9-886C-BAB3F96C60E8}" type="slidenum">
              <a:rPr lang="en-US" smtClean="0"/>
              <a:t>43</a:t>
            </a:fld>
            <a:endParaRPr lang="en-US"/>
          </a:p>
        </p:txBody>
      </p:sp>
    </p:spTree>
    <p:extLst>
      <p:ext uri="{BB962C8B-B14F-4D97-AF65-F5344CB8AC3E}">
        <p14:creationId xmlns:p14="http://schemas.microsoft.com/office/powerpoint/2010/main" val="2434715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44</a:t>
            </a:fld>
            <a:endParaRPr lang="en-US"/>
          </a:p>
        </p:txBody>
      </p:sp>
    </p:spTree>
    <p:extLst>
      <p:ext uri="{BB962C8B-B14F-4D97-AF65-F5344CB8AC3E}">
        <p14:creationId xmlns:p14="http://schemas.microsoft.com/office/powerpoint/2010/main" val="3867722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46</a:t>
            </a:fld>
            <a:endParaRPr lang="en-US"/>
          </a:p>
        </p:txBody>
      </p:sp>
    </p:spTree>
    <p:extLst>
      <p:ext uri="{BB962C8B-B14F-4D97-AF65-F5344CB8AC3E}">
        <p14:creationId xmlns:p14="http://schemas.microsoft.com/office/powerpoint/2010/main" val="3759497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dirty="0">
                <a:solidFill>
                  <a:srgbClr val="00B0F0"/>
                </a:solidFill>
              </a:rPr>
              <a:t>Confirmation by examination</a:t>
            </a:r>
          </a:p>
          <a:p>
            <a:pPr marL="171450" indent="-171450">
              <a:buFontTx/>
              <a:buChar char="-"/>
            </a:pPr>
            <a:r>
              <a:rPr lang="en-US" sz="1200" b="0" dirty="0">
                <a:solidFill>
                  <a:srgbClr val="00B0F0"/>
                </a:solidFill>
              </a:rPr>
              <a:t>Review and approval of all aspects of the software</a:t>
            </a:r>
          </a:p>
          <a:p>
            <a:pPr marL="171450" indent="-171450">
              <a:buFontTx/>
              <a:buChar char="-"/>
            </a:pPr>
            <a:r>
              <a:rPr lang="en-US" sz="1200" b="0" dirty="0">
                <a:solidFill>
                  <a:srgbClr val="00B0F0"/>
                </a:solidFill>
              </a:rPr>
              <a:t>Testing</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objective evidence</a:t>
            </a:r>
          </a:p>
          <a:p>
            <a:pPr marL="171450" indent="-171450">
              <a:buFontTx/>
              <a:buChar char="-"/>
            </a:pPr>
            <a:r>
              <a:rPr lang="en-US" dirty="0"/>
              <a:t>Documentation</a:t>
            </a:r>
          </a:p>
          <a:p>
            <a:pPr marL="171450" indent="-171450">
              <a:buFontTx/>
              <a:buChar char="-"/>
            </a:pPr>
            <a:r>
              <a:rPr lang="en-US" dirty="0"/>
              <a:t>Proof</a:t>
            </a:r>
          </a:p>
          <a:p>
            <a:pPr marL="171450" indent="-171450">
              <a:buFontTx/>
              <a:buChar char="-"/>
            </a:pPr>
            <a:r>
              <a:rPr lang="en-US" dirty="0"/>
              <a:t>Not subject to opinion or </a:t>
            </a:r>
          </a:p>
          <a:p>
            <a:pPr marL="171450" indent="-171450">
              <a:buFontTx/>
              <a:buChar char="-"/>
            </a:pPr>
            <a:endParaRPr lang="en-US" dirty="0"/>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5</a:t>
            </a:fld>
            <a:endParaRPr lang="en-US"/>
          </a:p>
        </p:txBody>
      </p:sp>
    </p:spTree>
    <p:extLst>
      <p:ext uri="{BB962C8B-B14F-4D97-AF65-F5344CB8AC3E}">
        <p14:creationId xmlns:p14="http://schemas.microsoft.com/office/powerpoint/2010/main" val="3532289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dirty="0">
                <a:solidFill>
                  <a:srgbClr val="00B0F0"/>
                </a:solidFill>
              </a:rPr>
              <a:t>Specifications are a document that states requirements</a:t>
            </a:r>
          </a:p>
          <a:p>
            <a:pPr marL="0" indent="0">
              <a:buFontTx/>
              <a:buNone/>
            </a:pPr>
            <a:endParaRPr lang="en-US" sz="1200" b="0" dirty="0">
              <a:solidFill>
                <a:srgbClr val="00B0F0"/>
              </a:solidFill>
            </a:endParaRPr>
          </a:p>
          <a:p>
            <a:pPr marL="0" indent="0">
              <a:buFontTx/>
              <a:buNone/>
            </a:pPr>
            <a:r>
              <a:rPr lang="en-US" sz="1200" b="0" dirty="0">
                <a:solidFill>
                  <a:srgbClr val="00B0F0"/>
                </a:solidFill>
              </a:rPr>
              <a:t>So proof that SME’s, users, managers, </a:t>
            </a:r>
            <a:r>
              <a:rPr lang="en-US" sz="1200" b="0" dirty="0" err="1">
                <a:solidFill>
                  <a:srgbClr val="00B0F0"/>
                </a:solidFill>
              </a:rPr>
              <a:t>etc</a:t>
            </a:r>
            <a:endParaRPr lang="en-US" sz="1200" b="0" dirty="0">
              <a:solidFill>
                <a:srgbClr val="00B0F0"/>
              </a:solidFill>
            </a:endParaRPr>
          </a:p>
          <a:p>
            <a:pPr marL="171450" indent="-171450">
              <a:buFontTx/>
              <a:buChar char="-"/>
            </a:pPr>
            <a:r>
              <a:rPr lang="en-US" sz="1200" b="0" dirty="0">
                <a:solidFill>
                  <a:srgbClr val="00B0F0"/>
                </a:solidFill>
              </a:rPr>
              <a:t>Given the scope of the software</a:t>
            </a:r>
          </a:p>
          <a:p>
            <a:pPr marL="171450" indent="-171450">
              <a:buFontTx/>
              <a:buChar char="-"/>
            </a:pPr>
            <a:r>
              <a:rPr lang="en-US" sz="1200" b="0" dirty="0">
                <a:solidFill>
                  <a:srgbClr val="00B0F0"/>
                </a:solidFill>
              </a:rPr>
              <a:t>have reviewed the specs</a:t>
            </a:r>
          </a:p>
          <a:p>
            <a:pPr marL="171450" indent="-171450">
              <a:buFontTx/>
              <a:buChar char="-"/>
            </a:pPr>
            <a:r>
              <a:rPr lang="en-US" sz="1200" b="0" dirty="0">
                <a:solidFill>
                  <a:srgbClr val="00B0F0"/>
                </a:solidFill>
              </a:rPr>
              <a:t>Agree that it meet their needs for a particular task</a:t>
            </a:r>
          </a:p>
          <a:p>
            <a:pPr marL="171450" indent="-171450">
              <a:buFontTx/>
              <a:buChar char="-"/>
            </a:pPr>
            <a:r>
              <a:rPr lang="en-US" sz="1200" b="0" dirty="0">
                <a:solidFill>
                  <a:srgbClr val="00B0F0"/>
                </a:solidFill>
              </a:rPr>
              <a:t>“objective evidence” – official sign off</a:t>
            </a:r>
          </a:p>
          <a:p>
            <a:pPr marL="171450" indent="-171450">
              <a:buFontTx/>
              <a:buChar char="-"/>
            </a:pPr>
            <a:endParaRPr lang="en-US" dirty="0"/>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6</a:t>
            </a:fld>
            <a:endParaRPr lang="en-US"/>
          </a:p>
        </p:txBody>
      </p:sp>
    </p:spTree>
    <p:extLst>
      <p:ext uri="{BB962C8B-B14F-4D97-AF65-F5344CB8AC3E}">
        <p14:creationId xmlns:p14="http://schemas.microsoft.com/office/powerpoint/2010/main" val="65363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dirty="0">
                <a:solidFill>
                  <a:srgbClr val="00B0F0"/>
                </a:solidFill>
              </a:rPr>
              <a:t>The software can meet the requirements from the specs</a:t>
            </a:r>
          </a:p>
          <a:p>
            <a:pPr marL="0" indent="0">
              <a:buFontTx/>
              <a:buNone/>
            </a:pPr>
            <a:endParaRPr lang="en-US" sz="1200" b="0" dirty="0">
              <a:solidFill>
                <a:srgbClr val="00B0F0"/>
              </a:solidFill>
            </a:endParaRPr>
          </a:p>
          <a:p>
            <a:pPr marL="0" indent="0">
              <a:buFontTx/>
              <a:buNone/>
            </a:pPr>
            <a:r>
              <a:rPr lang="en-US" sz="1200" b="0" dirty="0">
                <a:solidFill>
                  <a:srgbClr val="00B0F0"/>
                </a:solidFill>
              </a:rPr>
              <a:t>So proof from software that</a:t>
            </a:r>
          </a:p>
          <a:p>
            <a:pPr marL="171450" indent="-171450">
              <a:buFontTx/>
              <a:buChar char="-"/>
            </a:pPr>
            <a:r>
              <a:rPr lang="en-US" sz="1200" b="0" dirty="0">
                <a:solidFill>
                  <a:srgbClr val="00B0F0"/>
                </a:solidFill>
              </a:rPr>
              <a:t>Every requirement has been met</a:t>
            </a:r>
          </a:p>
          <a:p>
            <a:pPr marL="171450" indent="-171450">
              <a:buFontTx/>
              <a:buChar char="-"/>
            </a:pPr>
            <a:r>
              <a:rPr lang="en-US" sz="1200" b="0" dirty="0">
                <a:solidFill>
                  <a:srgbClr val="00B0F0"/>
                </a:solidFill>
              </a:rPr>
              <a:t>Every requirement can consistently be met</a:t>
            </a:r>
          </a:p>
          <a:p>
            <a:pPr marL="171450" indent="-171450">
              <a:buFontTx/>
              <a:buChar char="-"/>
            </a:pPr>
            <a:endParaRPr lang="en-US" sz="1200" b="0" dirty="0">
              <a:solidFill>
                <a:srgbClr val="00B0F0"/>
              </a:solidFill>
            </a:endParaRPr>
          </a:p>
          <a:p>
            <a:pPr marL="0" indent="0">
              <a:buFontTx/>
              <a:buNone/>
            </a:pPr>
            <a:r>
              <a:rPr lang="en-US" sz="1200" b="0" dirty="0">
                <a:solidFill>
                  <a:srgbClr val="00B0F0"/>
                </a:solidFill>
              </a:rPr>
              <a:t>So…testing and documenting the results.</a:t>
            </a:r>
            <a:endParaRPr lang="en-US" dirty="0"/>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7</a:t>
            </a:fld>
            <a:endParaRPr lang="en-US"/>
          </a:p>
        </p:txBody>
      </p:sp>
    </p:spTree>
    <p:extLst>
      <p:ext uri="{BB962C8B-B14F-4D97-AF65-F5344CB8AC3E}">
        <p14:creationId xmlns:p14="http://schemas.microsoft.com/office/powerpoint/2010/main" val="2837370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dirty="0">
                <a:solidFill>
                  <a:srgbClr val="00B0F0"/>
                </a:solidFill>
              </a:rPr>
              <a:t>In layman's terms</a:t>
            </a:r>
            <a:endParaRPr lang="en-US" dirty="0"/>
          </a:p>
          <a:p>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8</a:t>
            </a:fld>
            <a:endParaRPr lang="en-US"/>
          </a:p>
        </p:txBody>
      </p:sp>
    </p:spTree>
    <p:extLst>
      <p:ext uri="{BB962C8B-B14F-4D97-AF65-F5344CB8AC3E}">
        <p14:creationId xmlns:p14="http://schemas.microsoft.com/office/powerpoint/2010/main" val="1707845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even care, why is this in our lexicon as programmers to worry about proving our code works?</a:t>
            </a:r>
          </a:p>
          <a:p>
            <a:pPr marL="171450" indent="-171450">
              <a:buFontTx/>
              <a:buChar char="-"/>
            </a:pPr>
            <a:r>
              <a:rPr lang="en-US" dirty="0"/>
              <a:t>Requirements by authorities (governmental or industry)</a:t>
            </a:r>
          </a:p>
          <a:p>
            <a:pPr marL="628650" lvl="1" indent="-171450">
              <a:buFontTx/>
              <a:buChar char="-"/>
            </a:pPr>
            <a:r>
              <a:rPr lang="en-US" dirty="0"/>
              <a:t>Most commonly cited (including Wikipedia) is the FDA, who have released </a:t>
            </a:r>
            <a:r>
              <a:rPr lang="en-US" dirty="0" err="1"/>
              <a:t>guidances</a:t>
            </a:r>
            <a:endParaRPr lang="en-US" dirty="0"/>
          </a:p>
          <a:p>
            <a:pPr marL="628650" lvl="1" indent="-171450">
              <a:buFontTx/>
              <a:buChar char="-"/>
            </a:pPr>
            <a:r>
              <a:rPr lang="en-US" dirty="0"/>
              <a:t>Military software, such as software controlling missiles undergoes a rigorous Independent software verification and validation</a:t>
            </a:r>
          </a:p>
          <a:p>
            <a:pPr marL="628650" lvl="1" indent="-171450">
              <a:buFontTx/>
              <a:buChar char="-"/>
            </a:pPr>
            <a:r>
              <a:rPr lang="en-US" dirty="0"/>
              <a:t>FAA (planes)</a:t>
            </a:r>
          </a:p>
          <a:p>
            <a:pPr marL="628650" lvl="1" indent="-171450">
              <a:buFontTx/>
              <a:buChar char="-"/>
            </a:pPr>
            <a:r>
              <a:rPr lang="en-US" dirty="0"/>
              <a:t>NASA and European Space Agency</a:t>
            </a:r>
          </a:p>
          <a:p>
            <a:pPr marL="628650" lvl="1" indent="-171450">
              <a:buFontTx/>
              <a:buChar char="-"/>
            </a:pPr>
            <a:endParaRPr lang="en-US" dirty="0"/>
          </a:p>
          <a:p>
            <a:pPr marL="171450" lvl="0" indent="-171450">
              <a:buFontTx/>
              <a:buChar char="-"/>
            </a:pPr>
            <a:r>
              <a:rPr lang="en-US" dirty="0"/>
              <a:t>Benefits outside the “requirements”</a:t>
            </a:r>
          </a:p>
          <a:p>
            <a:pPr marL="628650" lvl="1" indent="-171450">
              <a:buFontTx/>
              <a:buChar char="-"/>
            </a:pPr>
            <a:r>
              <a:rPr lang="en-US" dirty="0"/>
              <a:t>Opportunity for leadership stakeholders and user stake holders to come together and come to consensus</a:t>
            </a:r>
          </a:p>
          <a:p>
            <a:pPr marL="628650" lvl="1" indent="-171450">
              <a:buFontTx/>
              <a:buChar char="-"/>
            </a:pPr>
            <a:r>
              <a:rPr lang="en-US" dirty="0"/>
              <a:t>Through testing outside of standard unit or regression testing leading to confidence </a:t>
            </a:r>
          </a:p>
          <a:p>
            <a:pPr marL="628650" lvl="1" indent="-171450">
              <a:buFontTx/>
              <a:buChar char="-"/>
            </a:pPr>
            <a:r>
              <a:rPr lang="en-US" dirty="0"/>
              <a:t>Improved documentation to help new users</a:t>
            </a:r>
          </a:p>
          <a:p>
            <a:pPr marL="628650" lvl="1" indent="-171450">
              <a:buFontTx/>
              <a:buChar char="-"/>
            </a:pPr>
            <a:r>
              <a:rPr lang="en-US" dirty="0"/>
              <a:t>Software abstracts some steps/difficult pieces away resulting in speed improvements in implementation and optimal code for run speed</a:t>
            </a:r>
          </a:p>
          <a:p>
            <a:pPr marL="628650" lvl="1" indent="-171450">
              <a:buFontTx/>
              <a:buChar char="-"/>
            </a:pPr>
            <a:r>
              <a:rPr lang="en-US" dirty="0"/>
              <a:t>Thorough testing leads to less bugs, less maintenance, and identifying breaking changes earlier</a:t>
            </a:r>
          </a:p>
          <a:p>
            <a:pPr marL="628650" lvl="1"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9</a:t>
            </a:fld>
            <a:endParaRPr lang="en-US"/>
          </a:p>
        </p:txBody>
      </p:sp>
    </p:spTree>
    <p:extLst>
      <p:ext uri="{BB962C8B-B14F-4D97-AF65-F5344CB8AC3E}">
        <p14:creationId xmlns:p14="http://schemas.microsoft.com/office/powerpoint/2010/main" val="4223908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endParaRPr lang="en-US" dirty="0"/>
          </a:p>
        </p:txBody>
      </p:sp>
      <p:sp>
        <p:nvSpPr>
          <p:cNvPr id="4" name="Slide Number Placeholder 3"/>
          <p:cNvSpPr>
            <a:spLocks noGrp="1"/>
          </p:cNvSpPr>
          <p:nvPr>
            <p:ph type="sldNum" sz="quarter" idx="5"/>
          </p:nvPr>
        </p:nvSpPr>
        <p:spPr/>
        <p:txBody>
          <a:bodyPr/>
          <a:lstStyle/>
          <a:p>
            <a:fld id="{B9F26414-4BE6-427A-9F34-1430B41B92D6}" type="slidenum">
              <a:rPr lang="en-US" smtClean="0"/>
              <a:t>10</a:t>
            </a:fld>
            <a:endParaRPr lang="en-US"/>
          </a:p>
        </p:txBody>
      </p:sp>
    </p:spTree>
    <p:extLst>
      <p:ext uri="{BB962C8B-B14F-4D97-AF65-F5344CB8AC3E}">
        <p14:creationId xmlns:p14="http://schemas.microsoft.com/office/powerpoint/2010/main" val="974410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10/26/2021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10/26/2021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10/26/2021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10/26/2021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10/26/2021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10/26/2021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10/26/2021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10/26/2021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10/26/2021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10/26/2021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sv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34980" y="118533"/>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861010" y="2355458"/>
            <a:ext cx="5120639" cy="1630907"/>
          </a:xfrm>
        </p:spPr>
        <p:txBody>
          <a:bodyPr>
            <a:normAutofit fontScale="90000"/>
          </a:bodyPr>
          <a:lstStyle/>
          <a:p>
            <a:r>
              <a:rPr lang="en-GB" sz="4400" dirty="0"/>
              <a:t>R Package Validation</a:t>
            </a:r>
            <a:br>
              <a:rPr lang="en-GB" sz="4400" dirty="0"/>
            </a:br>
            <a:r>
              <a:rPr lang="en-GB" sz="4400" dirty="0"/>
              <a:t>Workshop</a:t>
            </a:r>
            <a:endParaRPr lang="en-US" sz="4400" dirty="0">
              <a:solidFill>
                <a:schemeClr val="tx1"/>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1" y="4095738"/>
            <a:ext cx="4775075" cy="811852"/>
          </a:xfrm>
        </p:spPr>
        <p:txBody>
          <a:bodyPr>
            <a:normAutofit fontScale="77500" lnSpcReduction="20000"/>
          </a:bodyPr>
          <a:lstStyle/>
          <a:p>
            <a:pPr>
              <a:spcAft>
                <a:spcPts val="600"/>
              </a:spcAft>
            </a:pPr>
            <a:r>
              <a:rPr lang="en-US" sz="2800" dirty="0">
                <a:solidFill>
                  <a:schemeClr val="tx1"/>
                </a:solidFill>
              </a:rPr>
              <a:t>Concepts of </a:t>
            </a:r>
          </a:p>
          <a:p>
            <a:pPr>
              <a:spcAft>
                <a:spcPts val="600"/>
              </a:spcAft>
            </a:pPr>
            <a:r>
              <a:rPr lang="en-US" sz="2800" dirty="0">
                <a:solidFill>
                  <a:schemeClr val="tx1"/>
                </a:solidFill>
              </a:rPr>
              <a:t>R Package Validation</a:t>
            </a:r>
          </a:p>
        </p:txBody>
      </p:sp>
      <p:cxnSp>
        <p:nvCxnSpPr>
          <p:cNvPr id="5" name="Straight Connector 4">
            <a:extLst>
              <a:ext uri="{FF2B5EF4-FFF2-40B4-BE49-F238E27FC236}">
                <a16:creationId xmlns:a16="http://schemas.microsoft.com/office/drawing/2014/main" id="{20AC4B09-ED72-42FC-9845-45FC1F4BC29D}"/>
              </a:ext>
            </a:extLst>
          </p:cNvPr>
          <p:cNvCxnSpPr/>
          <p:nvPr/>
        </p:nvCxnSpPr>
        <p:spPr>
          <a:xfrm>
            <a:off x="5861010" y="4071031"/>
            <a:ext cx="51206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57134-74BB-481D-9788-911290CCA61B}"/>
              </a:ext>
            </a:extLst>
          </p:cNvPr>
          <p:cNvSpPr>
            <a:spLocks noGrp="1"/>
          </p:cNvSpPr>
          <p:nvPr>
            <p:ph type="title"/>
          </p:nvPr>
        </p:nvSpPr>
        <p:spPr/>
        <p:txBody>
          <a:bodyPr/>
          <a:lstStyle/>
          <a:p>
            <a:r>
              <a:rPr lang="en-US" dirty="0"/>
              <a:t>Risk-Based Validation</a:t>
            </a:r>
          </a:p>
        </p:txBody>
      </p:sp>
      <p:sp>
        <p:nvSpPr>
          <p:cNvPr id="4" name="Content Placeholder 3">
            <a:extLst>
              <a:ext uri="{FF2B5EF4-FFF2-40B4-BE49-F238E27FC236}">
                <a16:creationId xmlns:a16="http://schemas.microsoft.com/office/drawing/2014/main" id="{79D174C1-3F69-48A9-8519-7D4027AD2956}"/>
              </a:ext>
            </a:extLst>
          </p:cNvPr>
          <p:cNvSpPr>
            <a:spLocks noGrp="1"/>
          </p:cNvSpPr>
          <p:nvPr>
            <p:ph sz="half" idx="2"/>
          </p:nvPr>
        </p:nvSpPr>
        <p:spPr>
          <a:xfrm>
            <a:off x="1066799" y="1947730"/>
            <a:ext cx="10058401" cy="3883444"/>
          </a:xfrm>
        </p:spPr>
        <p:txBody>
          <a:bodyPr>
            <a:normAutofit/>
          </a:bodyPr>
          <a:lstStyle/>
          <a:p>
            <a:r>
              <a:rPr lang="en-US" sz="2800" dirty="0"/>
              <a:t>Not everything needs to be validated</a:t>
            </a:r>
          </a:p>
          <a:p>
            <a:r>
              <a:rPr lang="en-US" sz="2800" dirty="0"/>
              <a:t>Risk based – which should be validated &amp; at what level</a:t>
            </a:r>
          </a:p>
          <a:p>
            <a:pPr lvl="1"/>
            <a:r>
              <a:rPr lang="en-US" sz="2600" dirty="0"/>
              <a:t>Word processing software</a:t>
            </a:r>
          </a:p>
          <a:p>
            <a:pPr lvl="1"/>
            <a:r>
              <a:rPr lang="en-US" sz="2600" dirty="0"/>
              <a:t>Software processing and developing response calls of assay data</a:t>
            </a:r>
          </a:p>
          <a:p>
            <a:pPr lvl="1"/>
            <a:r>
              <a:rPr lang="en-US" sz="2600" dirty="0"/>
              <a:t>Software producing tables that calculate AE counts across treatment groups from a verified dataset</a:t>
            </a:r>
          </a:p>
          <a:p>
            <a:pPr lvl="1"/>
            <a:endParaRPr lang="en-US" sz="2600" dirty="0"/>
          </a:p>
        </p:txBody>
      </p:sp>
    </p:spTree>
    <p:extLst>
      <p:ext uri="{BB962C8B-B14F-4D97-AF65-F5344CB8AC3E}">
        <p14:creationId xmlns:p14="http://schemas.microsoft.com/office/powerpoint/2010/main" val="100682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4332B-4F24-42F4-A704-A6F1183E9470}"/>
              </a:ext>
            </a:extLst>
          </p:cNvPr>
          <p:cNvSpPr>
            <a:spLocks noGrp="1"/>
          </p:cNvSpPr>
          <p:nvPr>
            <p:ph type="ctrTitle"/>
          </p:nvPr>
        </p:nvSpPr>
        <p:spPr/>
        <p:txBody>
          <a:bodyPr/>
          <a:lstStyle/>
          <a:p>
            <a:r>
              <a:rPr lang="en-US" dirty="0"/>
              <a:t>R Packages</a:t>
            </a:r>
          </a:p>
        </p:txBody>
      </p:sp>
    </p:spTree>
    <p:extLst>
      <p:ext uri="{BB962C8B-B14F-4D97-AF65-F5344CB8AC3E}">
        <p14:creationId xmlns:p14="http://schemas.microsoft.com/office/powerpoint/2010/main" val="2742486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197EC-75CE-4967-B49A-620F6D94CA9D}"/>
              </a:ext>
            </a:extLst>
          </p:cNvPr>
          <p:cNvSpPr>
            <a:spLocks noGrp="1"/>
          </p:cNvSpPr>
          <p:nvPr>
            <p:ph type="title"/>
          </p:nvPr>
        </p:nvSpPr>
        <p:spPr/>
        <p:txBody>
          <a:bodyPr/>
          <a:lstStyle/>
          <a:p>
            <a:r>
              <a:rPr lang="en-US" dirty="0"/>
              <a:t>R package and validation</a:t>
            </a:r>
          </a:p>
        </p:txBody>
      </p:sp>
      <p:sp>
        <p:nvSpPr>
          <p:cNvPr id="3" name="Content Placeholder 2">
            <a:extLst>
              <a:ext uri="{FF2B5EF4-FFF2-40B4-BE49-F238E27FC236}">
                <a16:creationId xmlns:a16="http://schemas.microsoft.com/office/drawing/2014/main" id="{8AB0FEEC-3BEF-46E7-912B-C736F42B180B}"/>
              </a:ext>
            </a:extLst>
          </p:cNvPr>
          <p:cNvSpPr>
            <a:spLocks noGrp="1"/>
          </p:cNvSpPr>
          <p:nvPr>
            <p:ph sz="half" idx="1"/>
          </p:nvPr>
        </p:nvSpPr>
        <p:spPr>
          <a:xfrm>
            <a:off x="1066800" y="2103120"/>
            <a:ext cx="10363200" cy="3749040"/>
          </a:xfrm>
        </p:spPr>
        <p:txBody>
          <a:bodyPr>
            <a:normAutofit/>
          </a:bodyPr>
          <a:lstStyle/>
          <a:p>
            <a:r>
              <a:rPr lang="en-US" sz="2400" dirty="0"/>
              <a:t>Benefits of R packages</a:t>
            </a:r>
          </a:p>
          <a:p>
            <a:pPr lvl="1"/>
            <a:r>
              <a:rPr lang="en-US" sz="2200" dirty="0"/>
              <a:t>Shared code</a:t>
            </a:r>
          </a:p>
          <a:p>
            <a:pPr lvl="1"/>
            <a:r>
              <a:rPr lang="en-US" sz="2200" dirty="0"/>
              <a:t>Centralize management </a:t>
            </a:r>
          </a:p>
          <a:p>
            <a:pPr lvl="1"/>
            <a:r>
              <a:rPr lang="en-US" sz="2200" dirty="0"/>
              <a:t>Documentation for sharing knowledge</a:t>
            </a:r>
          </a:p>
          <a:p>
            <a:endParaRPr lang="en-US" sz="2400" dirty="0"/>
          </a:p>
          <a:p>
            <a:r>
              <a:rPr lang="en-US" sz="2400" dirty="0"/>
              <a:t>Working in a regulated industry means code could be used as part of a project where validation measures need to apply</a:t>
            </a:r>
          </a:p>
          <a:p>
            <a:endParaRPr lang="en-US" sz="2400" dirty="0"/>
          </a:p>
        </p:txBody>
      </p:sp>
    </p:spTree>
    <p:extLst>
      <p:ext uri="{BB962C8B-B14F-4D97-AF65-F5344CB8AC3E}">
        <p14:creationId xmlns:p14="http://schemas.microsoft.com/office/powerpoint/2010/main" val="1413565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4332B-4F24-42F4-A704-A6F1183E9470}"/>
              </a:ext>
            </a:extLst>
          </p:cNvPr>
          <p:cNvSpPr>
            <a:spLocks noGrp="1"/>
          </p:cNvSpPr>
          <p:nvPr>
            <p:ph type="ctrTitle"/>
          </p:nvPr>
        </p:nvSpPr>
        <p:spPr/>
        <p:txBody>
          <a:bodyPr>
            <a:normAutofit fontScale="90000"/>
          </a:bodyPr>
          <a:lstStyle/>
          <a:p>
            <a:r>
              <a:rPr lang="en-US" dirty="0"/>
              <a:t>R Package Validation </a:t>
            </a:r>
            <a:r>
              <a:rPr lang="en-US" dirty="0" err="1"/>
              <a:t>FRamework</a:t>
            </a:r>
            <a:endParaRPr lang="en-US" dirty="0"/>
          </a:p>
        </p:txBody>
      </p:sp>
    </p:spTree>
    <p:extLst>
      <p:ext uri="{BB962C8B-B14F-4D97-AF65-F5344CB8AC3E}">
        <p14:creationId xmlns:p14="http://schemas.microsoft.com/office/powerpoint/2010/main" val="1080946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C688F-3C13-42CC-A654-9F0E72DD0A25}"/>
              </a:ext>
            </a:extLst>
          </p:cNvPr>
          <p:cNvSpPr>
            <a:spLocks noGrp="1"/>
          </p:cNvSpPr>
          <p:nvPr>
            <p:ph type="title"/>
          </p:nvPr>
        </p:nvSpPr>
        <p:spPr/>
        <p:txBody>
          <a:bodyPr/>
          <a:lstStyle/>
          <a:p>
            <a:r>
              <a:rPr lang="en-US" dirty="0"/>
              <a:t>Validation can be a high bar</a:t>
            </a:r>
          </a:p>
        </p:txBody>
      </p:sp>
      <p:sp>
        <p:nvSpPr>
          <p:cNvPr id="6" name="Content Placeholder 5">
            <a:extLst>
              <a:ext uri="{FF2B5EF4-FFF2-40B4-BE49-F238E27FC236}">
                <a16:creationId xmlns:a16="http://schemas.microsoft.com/office/drawing/2014/main" id="{FAAF18C8-2225-47D7-9755-6C879FC8815E}"/>
              </a:ext>
            </a:extLst>
          </p:cNvPr>
          <p:cNvSpPr>
            <a:spLocks noGrp="1"/>
          </p:cNvSpPr>
          <p:nvPr>
            <p:ph idx="1"/>
          </p:nvPr>
        </p:nvSpPr>
        <p:spPr/>
        <p:txBody>
          <a:bodyPr>
            <a:normAutofit/>
          </a:bodyPr>
          <a:lstStyle/>
          <a:p>
            <a:r>
              <a:rPr lang="en-US" sz="2400" dirty="0"/>
              <a:t>Fill out a form for specifications, planned uses, environments</a:t>
            </a:r>
          </a:p>
          <a:p>
            <a:r>
              <a:rPr lang="en-US" sz="2400" dirty="0"/>
              <a:t>Write Code and record function authorship in some excel file</a:t>
            </a:r>
          </a:p>
          <a:p>
            <a:r>
              <a:rPr lang="en-US" sz="2400" dirty="0"/>
              <a:t>Get another form to document test cases, testing environment, ...</a:t>
            </a:r>
          </a:p>
          <a:p>
            <a:r>
              <a:rPr lang="en-US" sz="2400" dirty="0"/>
              <a:t>Maybe the last form to show that testing plan is comprehensive</a:t>
            </a:r>
          </a:p>
          <a:p>
            <a:r>
              <a:rPr lang="en-US" sz="2400" dirty="0"/>
              <a:t>Manually evaluate tests and screenshot results</a:t>
            </a:r>
          </a:p>
          <a:p>
            <a:r>
              <a:rPr lang="en-US" sz="2400" dirty="0"/>
              <a:t>Review documentation, combine into final report and signoffs for release</a:t>
            </a:r>
          </a:p>
        </p:txBody>
      </p:sp>
    </p:spTree>
    <p:extLst>
      <p:ext uri="{BB962C8B-B14F-4D97-AF65-F5344CB8AC3E}">
        <p14:creationId xmlns:p14="http://schemas.microsoft.com/office/powerpoint/2010/main" val="312574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AD9099D-4B43-45F4-A5D1-2E075D6D79BE}"/>
              </a:ext>
            </a:extLst>
          </p:cNvPr>
          <p:cNvSpPr>
            <a:spLocks noGrp="1"/>
          </p:cNvSpPr>
          <p:nvPr>
            <p:ph type="title"/>
          </p:nvPr>
        </p:nvSpPr>
        <p:spPr>
          <a:xfrm>
            <a:off x="838200" y="365125"/>
            <a:ext cx="10515600" cy="1325563"/>
          </a:xfrm>
        </p:spPr>
        <p:txBody>
          <a:bodyPr/>
          <a:lstStyle/>
          <a:p>
            <a:r>
              <a:rPr lang="en-US" dirty="0"/>
              <a:t>R Package Validation Framework</a:t>
            </a:r>
          </a:p>
        </p:txBody>
      </p:sp>
      <p:grpSp>
        <p:nvGrpSpPr>
          <p:cNvPr id="2" name="Group 1">
            <a:extLst>
              <a:ext uri="{FF2B5EF4-FFF2-40B4-BE49-F238E27FC236}">
                <a16:creationId xmlns:a16="http://schemas.microsoft.com/office/drawing/2014/main" id="{19679D9D-B1EB-4E44-8FE1-D04E97782759}"/>
              </a:ext>
            </a:extLst>
          </p:cNvPr>
          <p:cNvGrpSpPr/>
          <p:nvPr/>
        </p:nvGrpSpPr>
        <p:grpSpPr>
          <a:xfrm>
            <a:off x="342421" y="2040015"/>
            <a:ext cx="11508287" cy="3013366"/>
            <a:chOff x="342421" y="2040015"/>
            <a:chExt cx="11508287" cy="3013366"/>
          </a:xfrm>
        </p:grpSpPr>
        <p:sp>
          <p:nvSpPr>
            <p:cNvPr id="3" name="Freeform: Shape 2">
              <a:extLst>
                <a:ext uri="{FF2B5EF4-FFF2-40B4-BE49-F238E27FC236}">
                  <a16:creationId xmlns:a16="http://schemas.microsoft.com/office/drawing/2014/main" id="{80D59DB9-1A82-4029-8071-BE83F2389275}"/>
                </a:ext>
              </a:extLst>
            </p:cNvPr>
            <p:cNvSpPr/>
            <p:nvPr/>
          </p:nvSpPr>
          <p:spPr>
            <a:xfrm>
              <a:off x="342421" y="2607124"/>
              <a:ext cx="1948626" cy="548621"/>
            </a:xfrm>
            <a:custGeom>
              <a:avLst/>
              <a:gdLst>
                <a:gd name="connsiteX0" fmla="*/ 0 w 1948626"/>
                <a:gd name="connsiteY0" fmla="*/ 0 h 548621"/>
                <a:gd name="connsiteX1" fmla="*/ 1948626 w 1948626"/>
                <a:gd name="connsiteY1" fmla="*/ 0 h 548621"/>
                <a:gd name="connsiteX2" fmla="*/ 1948626 w 1948626"/>
                <a:gd name="connsiteY2" fmla="*/ 548621 h 548621"/>
                <a:gd name="connsiteX3" fmla="*/ 0 w 1948626"/>
                <a:gd name="connsiteY3" fmla="*/ 548621 h 548621"/>
                <a:gd name="connsiteX4" fmla="*/ 0 w 1948626"/>
                <a:gd name="connsiteY4" fmla="*/ 0 h 54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626" h="548621">
                  <a:moveTo>
                    <a:pt x="0" y="0"/>
                  </a:moveTo>
                  <a:lnTo>
                    <a:pt x="1948626" y="0"/>
                  </a:lnTo>
                  <a:lnTo>
                    <a:pt x="1948626" y="548621"/>
                  </a:lnTo>
                  <a:lnTo>
                    <a:pt x="0" y="548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dirty="0"/>
                <a:t>Requirements</a:t>
              </a:r>
            </a:p>
          </p:txBody>
        </p:sp>
        <p:sp>
          <p:nvSpPr>
            <p:cNvPr id="5" name="Freeform: Shape 4">
              <a:extLst>
                <a:ext uri="{FF2B5EF4-FFF2-40B4-BE49-F238E27FC236}">
                  <a16:creationId xmlns:a16="http://schemas.microsoft.com/office/drawing/2014/main" id="{70BF2A80-9DF5-4BB4-B87A-7624F1D4DA0C}"/>
                </a:ext>
              </a:extLst>
            </p:cNvPr>
            <p:cNvSpPr/>
            <p:nvPr/>
          </p:nvSpPr>
          <p:spPr>
            <a:xfrm>
              <a:off x="484344" y="3947057"/>
              <a:ext cx="1664781" cy="1027848"/>
            </a:xfrm>
            <a:custGeom>
              <a:avLst/>
              <a:gdLst>
                <a:gd name="connsiteX0" fmla="*/ 0 w 1664781"/>
                <a:gd name="connsiteY0" fmla="*/ 0 h 1027848"/>
                <a:gd name="connsiteX1" fmla="*/ 1664781 w 1664781"/>
                <a:gd name="connsiteY1" fmla="*/ 0 h 1027848"/>
                <a:gd name="connsiteX2" fmla="*/ 1664781 w 1664781"/>
                <a:gd name="connsiteY2" fmla="*/ 1027848 h 1027848"/>
                <a:gd name="connsiteX3" fmla="*/ 0 w 1664781"/>
                <a:gd name="connsiteY3" fmla="*/ 1027848 h 1027848"/>
                <a:gd name="connsiteX4" fmla="*/ 0 w 1664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1" h="1027848">
                  <a:moveTo>
                    <a:pt x="0" y="0"/>
                  </a:moveTo>
                  <a:lnTo>
                    <a:pt x="1664781" y="0"/>
                  </a:lnTo>
                  <a:lnTo>
                    <a:pt x="1664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Record the expectations, goals, and risks of project</a:t>
              </a:r>
            </a:p>
          </p:txBody>
        </p:sp>
        <p:sp>
          <p:nvSpPr>
            <p:cNvPr id="6" name="Oval 5">
              <a:extLst>
                <a:ext uri="{FF2B5EF4-FFF2-40B4-BE49-F238E27FC236}">
                  <a16:creationId xmlns:a16="http://schemas.microsoft.com/office/drawing/2014/main" id="{AFB89281-3B60-481F-ABEA-B69F43446FD0}"/>
                </a:ext>
              </a:extLst>
            </p:cNvPr>
            <p:cNvSpPr/>
            <p:nvPr/>
          </p:nvSpPr>
          <p:spPr>
            <a:xfrm>
              <a:off x="482452"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a16="http://schemas.microsoft.com/office/drawing/2014/main" id="{8EA555B3-7F4C-49B0-A23C-34BB3F45A04B}"/>
                </a:ext>
              </a:extLst>
            </p:cNvPr>
            <p:cNvSpPr/>
            <p:nvPr/>
          </p:nvSpPr>
          <p:spPr>
            <a:xfrm>
              <a:off x="575150" y="2281030"/>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a:extLst>
                <a:ext uri="{FF2B5EF4-FFF2-40B4-BE49-F238E27FC236}">
                  <a16:creationId xmlns:a16="http://schemas.microsoft.com/office/drawing/2014/main" id="{2997BEA5-24FC-46A6-A3D0-77DADE93E715}"/>
                </a:ext>
              </a:extLst>
            </p:cNvPr>
            <p:cNvSpPr/>
            <p:nvPr/>
          </p:nvSpPr>
          <p:spPr>
            <a:xfrm>
              <a:off x="797626" y="2318109"/>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a:extLst>
                <a:ext uri="{FF2B5EF4-FFF2-40B4-BE49-F238E27FC236}">
                  <a16:creationId xmlns:a16="http://schemas.microsoft.com/office/drawing/2014/main" id="{FD6DAF4F-8206-4914-AFB6-F37503CE7A34}"/>
                </a:ext>
              </a:extLst>
            </p:cNvPr>
            <p:cNvSpPr/>
            <p:nvPr/>
          </p:nvSpPr>
          <p:spPr>
            <a:xfrm>
              <a:off x="983022" y="211417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a:extLst>
                <a:ext uri="{FF2B5EF4-FFF2-40B4-BE49-F238E27FC236}">
                  <a16:creationId xmlns:a16="http://schemas.microsoft.com/office/drawing/2014/main" id="{47E7CBF0-0C8E-4216-B114-341B2F66874C}"/>
                </a:ext>
              </a:extLst>
            </p:cNvPr>
            <p:cNvSpPr/>
            <p:nvPr/>
          </p:nvSpPr>
          <p:spPr>
            <a:xfrm>
              <a:off x="1224037" y="2040015"/>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a:extLst>
                <a:ext uri="{FF2B5EF4-FFF2-40B4-BE49-F238E27FC236}">
                  <a16:creationId xmlns:a16="http://schemas.microsoft.com/office/drawing/2014/main" id="{077D1DB0-9196-408B-90F3-360FE7F442C7}"/>
                </a:ext>
              </a:extLst>
            </p:cNvPr>
            <p:cNvSpPr/>
            <p:nvPr/>
          </p:nvSpPr>
          <p:spPr>
            <a:xfrm>
              <a:off x="1520670" y="216979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12">
              <a:extLst>
                <a:ext uri="{FF2B5EF4-FFF2-40B4-BE49-F238E27FC236}">
                  <a16:creationId xmlns:a16="http://schemas.microsoft.com/office/drawing/2014/main" id="{3B80B46F-7A7E-4758-BC1A-BC0871647030}"/>
                </a:ext>
              </a:extLst>
            </p:cNvPr>
            <p:cNvSpPr/>
            <p:nvPr/>
          </p:nvSpPr>
          <p:spPr>
            <a:xfrm>
              <a:off x="1706067" y="2262490"/>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00" dirty="0"/>
            </a:p>
          </p:txBody>
        </p:sp>
        <p:sp>
          <p:nvSpPr>
            <p:cNvPr id="14" name="Oval 13">
              <a:extLst>
                <a:ext uri="{FF2B5EF4-FFF2-40B4-BE49-F238E27FC236}">
                  <a16:creationId xmlns:a16="http://schemas.microsoft.com/office/drawing/2014/main" id="{BC593854-A66D-4C33-89EA-5E374CEFFF3E}"/>
                </a:ext>
              </a:extLst>
            </p:cNvPr>
            <p:cNvSpPr/>
            <p:nvPr/>
          </p:nvSpPr>
          <p:spPr>
            <a:xfrm>
              <a:off x="1965621"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a16="http://schemas.microsoft.com/office/drawing/2014/main" id="{780DA926-8C42-4905-98C9-8A110747B0B9}"/>
                </a:ext>
              </a:extLst>
            </p:cNvPr>
            <p:cNvSpPr/>
            <p:nvPr/>
          </p:nvSpPr>
          <p:spPr>
            <a:xfrm>
              <a:off x="1584135" y="248726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15">
              <a:extLst>
                <a:ext uri="{FF2B5EF4-FFF2-40B4-BE49-F238E27FC236}">
                  <a16:creationId xmlns:a16="http://schemas.microsoft.com/office/drawing/2014/main" id="{2B814FB4-AEEC-4BB2-BF15-B238F494F24D}"/>
                </a:ext>
              </a:extLst>
            </p:cNvPr>
            <p:cNvSpPr/>
            <p:nvPr/>
          </p:nvSpPr>
          <p:spPr>
            <a:xfrm>
              <a:off x="1112799" y="2281030"/>
              <a:ext cx="340523" cy="34052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16">
              <a:extLst>
                <a:ext uri="{FF2B5EF4-FFF2-40B4-BE49-F238E27FC236}">
                  <a16:creationId xmlns:a16="http://schemas.microsoft.com/office/drawing/2014/main" id="{0E04BC0F-8A7E-4030-8F38-21F1AA2B9B02}"/>
                </a:ext>
              </a:extLst>
            </p:cNvPr>
            <p:cNvSpPr/>
            <p:nvPr/>
          </p:nvSpPr>
          <p:spPr>
            <a:xfrm>
              <a:off x="1109025" y="309016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17">
              <a:extLst>
                <a:ext uri="{FF2B5EF4-FFF2-40B4-BE49-F238E27FC236}">
                  <a16:creationId xmlns:a16="http://schemas.microsoft.com/office/drawing/2014/main" id="{3F599330-9EF0-4E32-93FD-11CA20625AA0}"/>
                </a:ext>
              </a:extLst>
            </p:cNvPr>
            <p:cNvSpPr/>
            <p:nvPr/>
          </p:nvSpPr>
          <p:spPr>
            <a:xfrm>
              <a:off x="500992" y="3152392"/>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Oval 18">
              <a:extLst>
                <a:ext uri="{FF2B5EF4-FFF2-40B4-BE49-F238E27FC236}">
                  <a16:creationId xmlns:a16="http://schemas.microsoft.com/office/drawing/2014/main" id="{7190377D-A7C2-4881-B5B3-43CC24B1A2A3}"/>
                </a:ext>
              </a:extLst>
            </p:cNvPr>
            <p:cNvSpPr/>
            <p:nvPr/>
          </p:nvSpPr>
          <p:spPr>
            <a:xfrm>
              <a:off x="779086" y="3300708"/>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19">
              <a:extLst>
                <a:ext uri="{FF2B5EF4-FFF2-40B4-BE49-F238E27FC236}">
                  <a16:creationId xmlns:a16="http://schemas.microsoft.com/office/drawing/2014/main" id="{0BA717DD-6F66-4F42-BEB7-B110FC483E33}"/>
                </a:ext>
              </a:extLst>
            </p:cNvPr>
            <p:cNvSpPr/>
            <p:nvPr/>
          </p:nvSpPr>
          <p:spPr>
            <a:xfrm>
              <a:off x="1168418" y="354172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20">
              <a:extLst>
                <a:ext uri="{FF2B5EF4-FFF2-40B4-BE49-F238E27FC236}">
                  <a16:creationId xmlns:a16="http://schemas.microsoft.com/office/drawing/2014/main" id="{71578428-EAA3-42E4-B4D8-8814B40303DE}"/>
                </a:ext>
              </a:extLst>
            </p:cNvPr>
            <p:cNvSpPr/>
            <p:nvPr/>
          </p:nvSpPr>
          <p:spPr>
            <a:xfrm>
              <a:off x="1242576" y="3300708"/>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Oval 21">
              <a:extLst>
                <a:ext uri="{FF2B5EF4-FFF2-40B4-BE49-F238E27FC236}">
                  <a16:creationId xmlns:a16="http://schemas.microsoft.com/office/drawing/2014/main" id="{256AC833-6564-4E19-875D-9BF7E6E57F81}"/>
                </a:ext>
              </a:extLst>
            </p:cNvPr>
            <p:cNvSpPr/>
            <p:nvPr/>
          </p:nvSpPr>
          <p:spPr>
            <a:xfrm>
              <a:off x="1427972" y="356026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22">
              <a:extLst>
                <a:ext uri="{FF2B5EF4-FFF2-40B4-BE49-F238E27FC236}">
                  <a16:creationId xmlns:a16="http://schemas.microsoft.com/office/drawing/2014/main" id="{35571376-160C-4BF4-9794-E5EA7D7B3D64}"/>
                </a:ext>
              </a:extLst>
            </p:cNvPr>
            <p:cNvSpPr/>
            <p:nvPr/>
          </p:nvSpPr>
          <p:spPr>
            <a:xfrm>
              <a:off x="1594829" y="3263629"/>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Oval 23">
              <a:extLst>
                <a:ext uri="{FF2B5EF4-FFF2-40B4-BE49-F238E27FC236}">
                  <a16:creationId xmlns:a16="http://schemas.microsoft.com/office/drawing/2014/main" id="{89192684-2F09-4EEA-BC31-7F9D2C3D0E9F}"/>
                </a:ext>
              </a:extLst>
            </p:cNvPr>
            <p:cNvSpPr/>
            <p:nvPr/>
          </p:nvSpPr>
          <p:spPr>
            <a:xfrm>
              <a:off x="2002700" y="3189471"/>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Arrow: Chevron 24">
              <a:extLst>
                <a:ext uri="{FF2B5EF4-FFF2-40B4-BE49-F238E27FC236}">
                  <a16:creationId xmlns:a16="http://schemas.microsoft.com/office/drawing/2014/main" id="{8EC865EB-B90D-454E-95B1-58E60D574284}"/>
                </a:ext>
              </a:extLst>
            </p:cNvPr>
            <p:cNvSpPr/>
            <p:nvPr/>
          </p:nvSpPr>
          <p:spPr>
            <a:xfrm>
              <a:off x="2291048"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Freeform: Shape 25">
              <a:extLst>
                <a:ext uri="{FF2B5EF4-FFF2-40B4-BE49-F238E27FC236}">
                  <a16:creationId xmlns:a16="http://schemas.microsoft.com/office/drawing/2014/main" id="{4F4D7B97-9A5A-41CC-A45F-834513F2436E}"/>
                </a:ext>
              </a:extLst>
            </p:cNvPr>
            <p:cNvSpPr/>
            <p:nvPr/>
          </p:nvSpPr>
          <p:spPr>
            <a:xfrm>
              <a:off x="2902201" y="2318367"/>
              <a:ext cx="1975536" cy="1166747"/>
            </a:xfrm>
            <a:custGeom>
              <a:avLst/>
              <a:gdLst>
                <a:gd name="connsiteX0" fmla="*/ 0 w 1975536"/>
                <a:gd name="connsiteY0" fmla="*/ 0 h 1166747"/>
                <a:gd name="connsiteX1" fmla="*/ 1975536 w 1975536"/>
                <a:gd name="connsiteY1" fmla="*/ 0 h 1166747"/>
                <a:gd name="connsiteX2" fmla="*/ 1975536 w 1975536"/>
                <a:gd name="connsiteY2" fmla="*/ 1166747 h 1166747"/>
                <a:gd name="connsiteX3" fmla="*/ 0 w 1975536"/>
                <a:gd name="connsiteY3" fmla="*/ 1166747 h 1166747"/>
                <a:gd name="connsiteX4" fmla="*/ 0 w 1975536"/>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536" h="1166747">
                  <a:moveTo>
                    <a:pt x="0" y="0"/>
                  </a:moveTo>
                  <a:lnTo>
                    <a:pt x="1975536" y="0"/>
                  </a:lnTo>
                  <a:lnTo>
                    <a:pt x="1975536"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dirty="0"/>
                <a:t>R Package Development</a:t>
              </a:r>
            </a:p>
          </p:txBody>
        </p:sp>
        <p:sp>
          <p:nvSpPr>
            <p:cNvPr id="27" name="Freeform: Shape 26">
              <a:extLst>
                <a:ext uri="{FF2B5EF4-FFF2-40B4-BE49-F238E27FC236}">
                  <a16:creationId xmlns:a16="http://schemas.microsoft.com/office/drawing/2014/main" id="{7D03DA44-8E8E-4BBD-8F74-428D3C5F4472}"/>
                </a:ext>
              </a:extLst>
            </p:cNvPr>
            <p:cNvSpPr/>
            <p:nvPr/>
          </p:nvSpPr>
          <p:spPr>
            <a:xfrm>
              <a:off x="3056579" y="3904761"/>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Implementation of requirements into R package</a:t>
              </a:r>
            </a:p>
          </p:txBody>
        </p:sp>
        <p:sp>
          <p:nvSpPr>
            <p:cNvPr id="28" name="Arrow: Chevron 27">
              <a:extLst>
                <a:ext uri="{FF2B5EF4-FFF2-40B4-BE49-F238E27FC236}">
                  <a16:creationId xmlns:a16="http://schemas.microsoft.com/office/drawing/2014/main" id="{E9C9C132-911D-470C-9280-BFEB5811C364}"/>
                </a:ext>
              </a:extLst>
            </p:cNvPr>
            <p:cNvSpPr/>
            <p:nvPr/>
          </p:nvSpPr>
          <p:spPr>
            <a:xfrm>
              <a:off x="4877738"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9" name="Freeform: Shape 28">
              <a:extLst>
                <a:ext uri="{FF2B5EF4-FFF2-40B4-BE49-F238E27FC236}">
                  <a16:creationId xmlns:a16="http://schemas.microsoft.com/office/drawing/2014/main" id="{7F7B7D89-F88C-44D6-A619-BB8AE2E4515D}"/>
                </a:ext>
              </a:extLst>
            </p:cNvPr>
            <p:cNvSpPr/>
            <p:nvPr/>
          </p:nvSpPr>
          <p:spPr>
            <a:xfrm>
              <a:off x="5488891"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Test Cases</a:t>
              </a:r>
            </a:p>
          </p:txBody>
        </p:sp>
        <p:sp>
          <p:nvSpPr>
            <p:cNvPr id="30" name="Freeform: Shape 29">
              <a:extLst>
                <a:ext uri="{FF2B5EF4-FFF2-40B4-BE49-F238E27FC236}">
                  <a16:creationId xmlns:a16="http://schemas.microsoft.com/office/drawing/2014/main" id="{681244B4-DB97-4869-976A-E4203B4F651E}"/>
                </a:ext>
              </a:extLst>
            </p:cNvPr>
            <p:cNvSpPr/>
            <p:nvPr/>
          </p:nvSpPr>
          <p:spPr>
            <a:xfrm>
              <a:off x="5488891" y="3918925"/>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Describes how code meets specifications</a:t>
              </a:r>
            </a:p>
          </p:txBody>
        </p:sp>
        <p:sp>
          <p:nvSpPr>
            <p:cNvPr id="31" name="Arrow: Chevron 30">
              <a:extLst>
                <a:ext uri="{FF2B5EF4-FFF2-40B4-BE49-F238E27FC236}">
                  <a16:creationId xmlns:a16="http://schemas.microsoft.com/office/drawing/2014/main" id="{8257ED1E-F819-45EB-AE83-AA0395A1E421}"/>
                </a:ext>
              </a:extLst>
            </p:cNvPr>
            <p:cNvSpPr/>
            <p:nvPr/>
          </p:nvSpPr>
          <p:spPr>
            <a:xfrm>
              <a:off x="7155672"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2" name="Freeform: Shape 31">
              <a:extLst>
                <a:ext uri="{FF2B5EF4-FFF2-40B4-BE49-F238E27FC236}">
                  <a16:creationId xmlns:a16="http://schemas.microsoft.com/office/drawing/2014/main" id="{84DD63AF-5E65-4E0E-846F-40D316D80B75}"/>
                </a:ext>
              </a:extLst>
            </p:cNvPr>
            <p:cNvSpPr/>
            <p:nvPr/>
          </p:nvSpPr>
          <p:spPr>
            <a:xfrm>
              <a:off x="7766826"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Test Code</a:t>
              </a:r>
            </a:p>
          </p:txBody>
        </p:sp>
        <p:sp>
          <p:nvSpPr>
            <p:cNvPr id="33" name="Freeform: Shape 32">
              <a:extLst>
                <a:ext uri="{FF2B5EF4-FFF2-40B4-BE49-F238E27FC236}">
                  <a16:creationId xmlns:a16="http://schemas.microsoft.com/office/drawing/2014/main" id="{2ABA4DAA-2DC0-4C63-9D52-BFAA7A1CE852}"/>
                </a:ext>
              </a:extLst>
            </p:cNvPr>
            <p:cNvSpPr/>
            <p:nvPr/>
          </p:nvSpPr>
          <p:spPr>
            <a:xfrm>
              <a:off x="7766826" y="3854530"/>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Implementation of the test cases in code</a:t>
              </a:r>
            </a:p>
          </p:txBody>
        </p:sp>
        <p:sp>
          <p:nvSpPr>
            <p:cNvPr id="34" name="Arrow: Chevron 33">
              <a:extLst>
                <a:ext uri="{FF2B5EF4-FFF2-40B4-BE49-F238E27FC236}">
                  <a16:creationId xmlns:a16="http://schemas.microsoft.com/office/drawing/2014/main" id="{2EE42F99-5F31-46FD-84C9-D3FC63D0195D}"/>
                </a:ext>
              </a:extLst>
            </p:cNvPr>
            <p:cNvSpPr/>
            <p:nvPr/>
          </p:nvSpPr>
          <p:spPr>
            <a:xfrm>
              <a:off x="9382099"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5" name="Freeform: Shape 34">
              <a:extLst>
                <a:ext uri="{FF2B5EF4-FFF2-40B4-BE49-F238E27FC236}">
                  <a16:creationId xmlns:a16="http://schemas.microsoft.com/office/drawing/2014/main" id="{AE513B33-B960-42DD-822E-C4E5CE3935E0}"/>
                </a:ext>
              </a:extLst>
            </p:cNvPr>
            <p:cNvSpPr/>
            <p:nvPr/>
          </p:nvSpPr>
          <p:spPr>
            <a:xfrm>
              <a:off x="10045892" y="2091907"/>
              <a:ext cx="1804816" cy="1703007"/>
            </a:xfrm>
            <a:custGeom>
              <a:avLst/>
              <a:gdLst>
                <a:gd name="connsiteX0" fmla="*/ 0 w 1804816"/>
                <a:gd name="connsiteY0" fmla="*/ 851504 h 1703007"/>
                <a:gd name="connsiteX1" fmla="*/ 902408 w 1804816"/>
                <a:gd name="connsiteY1" fmla="*/ 0 h 1703007"/>
                <a:gd name="connsiteX2" fmla="*/ 1804816 w 1804816"/>
                <a:gd name="connsiteY2" fmla="*/ 851504 h 1703007"/>
                <a:gd name="connsiteX3" fmla="*/ 902408 w 1804816"/>
                <a:gd name="connsiteY3" fmla="*/ 1703008 h 1703007"/>
                <a:gd name="connsiteX4" fmla="*/ 0 w 1804816"/>
                <a:gd name="connsiteY4" fmla="*/ 851504 h 170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16" h="1703007">
                  <a:moveTo>
                    <a:pt x="0" y="851504"/>
                  </a:moveTo>
                  <a:cubicBezTo>
                    <a:pt x="0" y="381231"/>
                    <a:pt x="404022" y="0"/>
                    <a:pt x="902408" y="0"/>
                  </a:cubicBezTo>
                  <a:cubicBezTo>
                    <a:pt x="1400794" y="0"/>
                    <a:pt x="1804816" y="381231"/>
                    <a:pt x="1804816" y="851504"/>
                  </a:cubicBezTo>
                  <a:cubicBezTo>
                    <a:pt x="1804816" y="1321777"/>
                    <a:pt x="1400794" y="1703008"/>
                    <a:pt x="902408" y="1703008"/>
                  </a:cubicBezTo>
                  <a:cubicBezTo>
                    <a:pt x="404022" y="1703008"/>
                    <a:pt x="0" y="1321777"/>
                    <a:pt x="0" y="85150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4309" tIns="249400" rIns="264309" bIns="24940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bg1"/>
                  </a:solidFill>
                </a:rPr>
                <a:t>Validation Report</a:t>
              </a:r>
            </a:p>
          </p:txBody>
        </p:sp>
        <p:sp>
          <p:nvSpPr>
            <p:cNvPr id="36" name="Freeform: Shape 35">
              <a:extLst>
                <a:ext uri="{FF2B5EF4-FFF2-40B4-BE49-F238E27FC236}">
                  <a16:creationId xmlns:a16="http://schemas.microsoft.com/office/drawing/2014/main" id="{A8ADB8A3-3DD5-4AB8-8348-8F2B3F0B6CEF}"/>
                </a:ext>
              </a:extLst>
            </p:cNvPr>
            <p:cNvSpPr/>
            <p:nvPr/>
          </p:nvSpPr>
          <p:spPr>
            <a:xfrm>
              <a:off x="10126845" y="4025533"/>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Combines all prior content into report documenting proof that code meets specifications</a:t>
              </a:r>
            </a:p>
          </p:txBody>
        </p:sp>
      </p:grpSp>
    </p:spTree>
    <p:extLst>
      <p:ext uri="{BB962C8B-B14F-4D97-AF65-F5344CB8AC3E}">
        <p14:creationId xmlns:p14="http://schemas.microsoft.com/office/powerpoint/2010/main" val="569014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5FA3F4D-AE81-4841-BA6C-2BC7314CFD04}"/>
              </a:ext>
            </a:extLst>
          </p:cNvPr>
          <p:cNvPicPr>
            <a:picLocks noChangeAspect="1"/>
          </p:cNvPicPr>
          <p:nvPr/>
        </p:nvPicPr>
        <p:blipFill>
          <a:blip r:embed="rId3"/>
          <a:stretch>
            <a:fillRect/>
          </a:stretch>
        </p:blipFill>
        <p:spPr>
          <a:xfrm>
            <a:off x="6527467" y="1690688"/>
            <a:ext cx="4817177" cy="4672121"/>
          </a:xfrm>
          <a:prstGeom prst="rect">
            <a:avLst/>
          </a:prstGeom>
        </p:spPr>
      </p:pic>
      <p:sp>
        <p:nvSpPr>
          <p:cNvPr id="10" name="Title 9">
            <a:extLst>
              <a:ext uri="{FF2B5EF4-FFF2-40B4-BE49-F238E27FC236}">
                <a16:creationId xmlns:a16="http://schemas.microsoft.com/office/drawing/2014/main" id="{F42AB8D3-BEF2-46F1-A542-67485E52BB30}"/>
              </a:ext>
            </a:extLst>
          </p:cNvPr>
          <p:cNvSpPr>
            <a:spLocks noGrp="1"/>
          </p:cNvSpPr>
          <p:nvPr>
            <p:ph type="title"/>
          </p:nvPr>
        </p:nvSpPr>
        <p:spPr/>
        <p:txBody>
          <a:bodyPr/>
          <a:lstStyle/>
          <a:p>
            <a:r>
              <a:rPr lang="en-US" dirty="0"/>
              <a:t>Validation Report</a:t>
            </a:r>
          </a:p>
        </p:txBody>
      </p:sp>
      <p:pic>
        <p:nvPicPr>
          <p:cNvPr id="12" name="Picture 11">
            <a:extLst>
              <a:ext uri="{FF2B5EF4-FFF2-40B4-BE49-F238E27FC236}">
                <a16:creationId xmlns:a16="http://schemas.microsoft.com/office/drawing/2014/main" id="{7755D141-EDA2-4DCF-9812-9AABCCA7E1C1}"/>
              </a:ext>
            </a:extLst>
          </p:cNvPr>
          <p:cNvPicPr>
            <a:picLocks noChangeAspect="1"/>
          </p:cNvPicPr>
          <p:nvPr/>
        </p:nvPicPr>
        <p:blipFill>
          <a:blip r:embed="rId4"/>
          <a:stretch>
            <a:fillRect/>
          </a:stretch>
        </p:blipFill>
        <p:spPr>
          <a:xfrm>
            <a:off x="1015622" y="1690688"/>
            <a:ext cx="4567677" cy="4672121"/>
          </a:xfrm>
          <a:prstGeom prst="rect">
            <a:avLst/>
          </a:prstGeom>
        </p:spPr>
      </p:pic>
    </p:spTree>
    <p:extLst>
      <p:ext uri="{BB962C8B-B14F-4D97-AF65-F5344CB8AC3E}">
        <p14:creationId xmlns:p14="http://schemas.microsoft.com/office/powerpoint/2010/main" val="2248354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text, smoke, sign, rocket&#10;&#10;Description automatically generated">
            <a:extLst>
              <a:ext uri="{FF2B5EF4-FFF2-40B4-BE49-F238E27FC236}">
                <a16:creationId xmlns:a16="http://schemas.microsoft.com/office/drawing/2014/main" id="{B5E68192-60ED-4148-A32D-7D3099ED4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484" y="384347"/>
            <a:ext cx="11436865" cy="3827890"/>
          </a:xfrm>
          <a:prstGeom prst="rect">
            <a:avLst/>
          </a:prstGeom>
        </p:spPr>
      </p:pic>
      <p:sp>
        <p:nvSpPr>
          <p:cNvPr id="2" name="Title 1">
            <a:extLst>
              <a:ext uri="{FF2B5EF4-FFF2-40B4-BE49-F238E27FC236}">
                <a16:creationId xmlns:a16="http://schemas.microsoft.com/office/drawing/2014/main" id="{9C7B42E3-1765-4040-B3AE-5333564D6EDA}"/>
              </a:ext>
            </a:extLst>
          </p:cNvPr>
          <p:cNvSpPr>
            <a:spLocks noGrp="1"/>
          </p:cNvSpPr>
          <p:nvPr>
            <p:ph type="title"/>
          </p:nvPr>
        </p:nvSpPr>
        <p:spPr>
          <a:xfrm>
            <a:off x="515692" y="4064000"/>
            <a:ext cx="10515600" cy="1325563"/>
          </a:xfrm>
        </p:spPr>
        <p:txBody>
          <a:bodyPr>
            <a:normAutofit/>
          </a:bodyPr>
          <a:lstStyle/>
          <a:p>
            <a:r>
              <a:rPr lang="en-US" sz="8800" dirty="0"/>
              <a:t>“</a:t>
            </a:r>
          </a:p>
        </p:txBody>
      </p:sp>
      <p:sp>
        <p:nvSpPr>
          <p:cNvPr id="3" name="Content Placeholder 2">
            <a:extLst>
              <a:ext uri="{FF2B5EF4-FFF2-40B4-BE49-F238E27FC236}">
                <a16:creationId xmlns:a16="http://schemas.microsoft.com/office/drawing/2014/main" id="{358D0A97-6DC9-43C1-8887-DA50DFA638AE}"/>
              </a:ext>
            </a:extLst>
          </p:cNvPr>
          <p:cNvSpPr>
            <a:spLocks noGrp="1"/>
          </p:cNvSpPr>
          <p:nvPr>
            <p:ph idx="1"/>
          </p:nvPr>
        </p:nvSpPr>
        <p:spPr>
          <a:xfrm>
            <a:off x="1160708" y="4508521"/>
            <a:ext cx="10515600" cy="4351338"/>
          </a:xfrm>
        </p:spPr>
        <p:txBody>
          <a:bodyPr>
            <a:normAutofit/>
          </a:bodyPr>
          <a:lstStyle/>
          <a:p>
            <a:pPr marL="0" indent="0">
              <a:buNone/>
            </a:pPr>
            <a:r>
              <a:rPr lang="en-US" sz="2400" dirty="0"/>
              <a:t>The framework turns validation into a transparent, easy-to-follow process that not only that simplifies validation but improves the quality of both the package and validation.</a:t>
            </a:r>
          </a:p>
          <a:p>
            <a:pPr marL="0" indent="0" algn="r">
              <a:buNone/>
            </a:pPr>
            <a:r>
              <a:rPr lang="en-US" sz="2400" dirty="0"/>
              <a:t>     - Me		</a:t>
            </a:r>
          </a:p>
        </p:txBody>
      </p:sp>
    </p:spTree>
    <p:extLst>
      <p:ext uri="{BB962C8B-B14F-4D97-AF65-F5344CB8AC3E}">
        <p14:creationId xmlns:p14="http://schemas.microsoft.com/office/powerpoint/2010/main" val="3502799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667CF-16EA-41C4-9808-ABD1921C3E0D}"/>
              </a:ext>
            </a:extLst>
          </p:cNvPr>
          <p:cNvSpPr>
            <a:spLocks noGrp="1"/>
          </p:cNvSpPr>
          <p:nvPr>
            <p:ph type="title"/>
          </p:nvPr>
        </p:nvSpPr>
        <p:spPr/>
        <p:txBody>
          <a:bodyPr/>
          <a:lstStyle/>
          <a:p>
            <a:r>
              <a:rPr lang="en-US" dirty="0"/>
              <a:t>PHUSE Working Group</a:t>
            </a:r>
          </a:p>
        </p:txBody>
      </p:sp>
      <p:sp>
        <p:nvSpPr>
          <p:cNvPr id="3" name="Content Placeholder 2">
            <a:extLst>
              <a:ext uri="{FF2B5EF4-FFF2-40B4-BE49-F238E27FC236}">
                <a16:creationId xmlns:a16="http://schemas.microsoft.com/office/drawing/2014/main" id="{300E01FE-F6FB-4AB9-B960-3A9E98746BEE}"/>
              </a:ext>
            </a:extLst>
          </p:cNvPr>
          <p:cNvSpPr>
            <a:spLocks noGrp="1"/>
          </p:cNvSpPr>
          <p:nvPr>
            <p:ph idx="1"/>
          </p:nvPr>
        </p:nvSpPr>
        <p:spPr/>
        <p:txBody>
          <a:bodyPr>
            <a:normAutofit/>
          </a:bodyPr>
          <a:lstStyle/>
          <a:p>
            <a:r>
              <a:rPr lang="en-US" sz="2400" dirty="0"/>
              <a:t>White Paper</a:t>
            </a:r>
          </a:p>
          <a:p>
            <a:pPr lvl="1"/>
            <a:r>
              <a:rPr lang="en-US" sz="2000" dirty="0"/>
              <a:t>Distillation of framework</a:t>
            </a:r>
          </a:p>
          <a:p>
            <a:pPr lvl="1"/>
            <a:r>
              <a:rPr lang="en-US" sz="2000" dirty="0"/>
              <a:t>Collaboration</a:t>
            </a:r>
          </a:p>
          <a:p>
            <a:pPr lvl="1"/>
            <a:endParaRPr lang="en-US" sz="2000" dirty="0"/>
          </a:p>
          <a:p>
            <a:r>
              <a:rPr lang="en-US" sz="2400" dirty="0"/>
              <a:t>R Package</a:t>
            </a:r>
          </a:p>
          <a:p>
            <a:pPr lvl="1"/>
            <a:r>
              <a:rPr lang="en-US" sz="2000" dirty="0"/>
              <a:t>Implementation of framework</a:t>
            </a:r>
          </a:p>
          <a:p>
            <a:pPr lvl="1"/>
            <a:r>
              <a:rPr lang="en-US" sz="2000" dirty="0"/>
              <a:t>Inspired by {</a:t>
            </a:r>
            <a:r>
              <a:rPr lang="en-US" sz="2000" dirty="0" err="1"/>
              <a:t>devtools</a:t>
            </a:r>
            <a:r>
              <a:rPr lang="en-US" sz="2000" dirty="0"/>
              <a:t>} and {</a:t>
            </a:r>
            <a:r>
              <a:rPr lang="en-US" sz="2000" dirty="0" err="1"/>
              <a:t>usethis</a:t>
            </a:r>
            <a:r>
              <a:rPr lang="en-US" sz="2000" dirty="0"/>
              <a:t>}</a:t>
            </a:r>
          </a:p>
          <a:p>
            <a:pPr lvl="1"/>
            <a:endParaRPr lang="en-US" sz="2000" dirty="0"/>
          </a:p>
        </p:txBody>
      </p:sp>
      <p:sp>
        <p:nvSpPr>
          <p:cNvPr id="4" name="Rectangle 3">
            <a:extLst>
              <a:ext uri="{FF2B5EF4-FFF2-40B4-BE49-F238E27FC236}">
                <a16:creationId xmlns:a16="http://schemas.microsoft.com/office/drawing/2014/main" id="{82996F3C-639B-499B-8E0D-8E09684F3599}"/>
              </a:ext>
            </a:extLst>
          </p:cNvPr>
          <p:cNvSpPr/>
          <p:nvPr/>
        </p:nvSpPr>
        <p:spPr>
          <a:xfrm>
            <a:off x="2195575" y="5807631"/>
            <a:ext cx="7800853" cy="584775"/>
          </a:xfrm>
          <a:prstGeom prst="rect">
            <a:avLst/>
          </a:prstGeom>
        </p:spPr>
        <p:txBody>
          <a:bodyPr wrap="none">
            <a:spAutoFit/>
          </a:bodyPr>
          <a:lstStyle/>
          <a:p>
            <a:pPr algn="ctr"/>
            <a:r>
              <a:rPr lang="en-US" sz="3200" dirty="0"/>
              <a:t>remotes::</a:t>
            </a:r>
            <a:r>
              <a:rPr lang="en-US" sz="3200" dirty="0" err="1"/>
              <a:t>install_github</a:t>
            </a:r>
            <a:r>
              <a:rPr lang="en-US" sz="3200" dirty="0"/>
              <a:t>(“</a:t>
            </a:r>
            <a:r>
              <a:rPr lang="en-US" sz="3200" dirty="0" err="1"/>
              <a:t>phuse</a:t>
            </a:r>
            <a:r>
              <a:rPr lang="en-US" sz="3200" dirty="0"/>
              <a:t>-org/</a:t>
            </a:r>
            <a:r>
              <a:rPr lang="en-US" sz="3200" dirty="0" err="1"/>
              <a:t>valtools</a:t>
            </a:r>
            <a:r>
              <a:rPr lang="en-US" sz="3200" dirty="0"/>
              <a:t>”)</a:t>
            </a:r>
          </a:p>
        </p:txBody>
      </p:sp>
    </p:spTree>
    <p:extLst>
      <p:ext uri="{BB962C8B-B14F-4D97-AF65-F5344CB8AC3E}">
        <p14:creationId xmlns:p14="http://schemas.microsoft.com/office/powerpoint/2010/main" val="283463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053C177-3BA4-4E3A-B3A3-ED48137FC413}"/>
              </a:ext>
            </a:extLst>
          </p:cNvPr>
          <p:cNvGraphicFramePr/>
          <p:nvPr>
            <p:extLst>
              <p:ext uri="{D42A27DB-BD31-4B8C-83A1-F6EECF244321}">
                <p14:modId xmlns:p14="http://schemas.microsoft.com/office/powerpoint/2010/main" val="2844242471"/>
              </p:ext>
            </p:extLst>
          </p:nvPr>
        </p:nvGraphicFramePr>
        <p:xfrm>
          <a:off x="341290" y="1461752"/>
          <a:ext cx="11509419" cy="3934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6482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E0D1B-C9EF-4CB6-9922-ED9D4AC52C59}"/>
              </a:ext>
            </a:extLst>
          </p:cNvPr>
          <p:cNvSpPr>
            <a:spLocks noGrp="1"/>
          </p:cNvSpPr>
          <p:nvPr>
            <p:ph type="title"/>
          </p:nvPr>
        </p:nvSpPr>
        <p:spPr/>
        <p:txBody>
          <a:bodyPr/>
          <a:lstStyle/>
          <a:p>
            <a:r>
              <a:rPr lang="en-US" dirty="0"/>
              <a:t>Welcome</a:t>
            </a:r>
          </a:p>
        </p:txBody>
      </p:sp>
      <p:sp>
        <p:nvSpPr>
          <p:cNvPr id="5" name="Content Placeholder 4">
            <a:extLst>
              <a:ext uri="{FF2B5EF4-FFF2-40B4-BE49-F238E27FC236}">
                <a16:creationId xmlns:a16="http://schemas.microsoft.com/office/drawing/2014/main" id="{7E558183-391D-4056-BC02-A181C5440B05}"/>
              </a:ext>
            </a:extLst>
          </p:cNvPr>
          <p:cNvSpPr>
            <a:spLocks noGrp="1"/>
          </p:cNvSpPr>
          <p:nvPr>
            <p:ph idx="1"/>
          </p:nvPr>
        </p:nvSpPr>
        <p:spPr/>
        <p:txBody>
          <a:bodyPr>
            <a:normAutofit/>
          </a:bodyPr>
          <a:lstStyle/>
          <a:p>
            <a:r>
              <a:rPr lang="en-US" sz="2400" dirty="0"/>
              <a:t>Validation</a:t>
            </a:r>
          </a:p>
          <a:p>
            <a:r>
              <a:rPr lang="en-US" sz="2400" dirty="0"/>
              <a:t>R Packages</a:t>
            </a:r>
          </a:p>
          <a:p>
            <a:r>
              <a:rPr lang="en-US" sz="2400" dirty="0"/>
              <a:t>R Package Validation Framework</a:t>
            </a:r>
          </a:p>
          <a:p>
            <a:r>
              <a:rPr lang="en-US" sz="2400" dirty="0"/>
              <a:t>Q&amp;A</a:t>
            </a:r>
          </a:p>
          <a:p>
            <a:endParaRPr lang="en-US" sz="2400" dirty="0"/>
          </a:p>
        </p:txBody>
      </p:sp>
    </p:spTree>
    <p:extLst>
      <p:ext uri="{BB962C8B-B14F-4D97-AF65-F5344CB8AC3E}">
        <p14:creationId xmlns:p14="http://schemas.microsoft.com/office/powerpoint/2010/main" val="1601236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4688733-A6A6-4559-949D-FA0A8501EDD7}"/>
              </a:ext>
            </a:extLst>
          </p:cNvPr>
          <p:cNvSpPr>
            <a:spLocks noGrp="1"/>
          </p:cNvSpPr>
          <p:nvPr>
            <p:ph type="title"/>
          </p:nvPr>
        </p:nvSpPr>
        <p:spPr/>
        <p:txBody>
          <a:bodyPr/>
          <a:lstStyle/>
          <a:p>
            <a:r>
              <a:rPr lang="en-US" dirty="0"/>
              <a:t>Requirements</a:t>
            </a:r>
          </a:p>
        </p:txBody>
      </p:sp>
      <p:pic>
        <p:nvPicPr>
          <p:cNvPr id="9" name="Content Placeholder 8" descr="A team studying a blueprint">
            <a:extLst>
              <a:ext uri="{FF2B5EF4-FFF2-40B4-BE49-F238E27FC236}">
                <a16:creationId xmlns:a16="http://schemas.microsoft.com/office/drawing/2014/main" id="{111B47DB-22D0-45FB-84A2-7355839B9EF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172202" y="2148433"/>
            <a:ext cx="5181600" cy="3458993"/>
          </a:xfrm>
        </p:spPr>
      </p:pic>
      <p:sp>
        <p:nvSpPr>
          <p:cNvPr id="10" name="Content Placeholder 9">
            <a:extLst>
              <a:ext uri="{FF2B5EF4-FFF2-40B4-BE49-F238E27FC236}">
                <a16:creationId xmlns:a16="http://schemas.microsoft.com/office/drawing/2014/main" id="{F42B6C15-C0C0-4A7B-9EC2-6EE175073105}"/>
              </a:ext>
            </a:extLst>
          </p:cNvPr>
          <p:cNvSpPr>
            <a:spLocks noGrp="1"/>
          </p:cNvSpPr>
          <p:nvPr>
            <p:ph sz="half" idx="2"/>
          </p:nvPr>
        </p:nvSpPr>
        <p:spPr>
          <a:xfrm>
            <a:off x="838200" y="1702261"/>
            <a:ext cx="5181600" cy="4351338"/>
          </a:xfrm>
        </p:spPr>
        <p:txBody>
          <a:bodyPr/>
          <a:lstStyle/>
          <a:p>
            <a:r>
              <a:rPr lang="en-US" i="1" dirty="0"/>
              <a:t>Goals and Purpose</a:t>
            </a:r>
          </a:p>
          <a:p>
            <a:endParaRPr lang="en-US" i="1" dirty="0"/>
          </a:p>
          <a:p>
            <a:r>
              <a:rPr lang="en-US" dirty="0"/>
              <a:t>Risk assessment</a:t>
            </a:r>
          </a:p>
          <a:p>
            <a:pPr lvl="1"/>
            <a:r>
              <a:rPr lang="en-US" dirty="0">
                <a:solidFill>
                  <a:srgbClr val="00B050"/>
                </a:solidFill>
              </a:rPr>
              <a:t>Probability</a:t>
            </a:r>
            <a:r>
              <a:rPr lang="en-US" dirty="0"/>
              <a:t> of defects</a:t>
            </a:r>
          </a:p>
          <a:p>
            <a:pPr lvl="1"/>
            <a:r>
              <a:rPr lang="en-US" dirty="0">
                <a:solidFill>
                  <a:srgbClr val="0070C0"/>
                </a:solidFill>
              </a:rPr>
              <a:t>Impact</a:t>
            </a:r>
            <a:r>
              <a:rPr lang="en-US" dirty="0"/>
              <a:t> when there are defects</a:t>
            </a:r>
          </a:p>
          <a:p>
            <a:pPr lvl="1"/>
            <a:endParaRPr lang="en-US" dirty="0"/>
          </a:p>
          <a:p>
            <a:r>
              <a:rPr lang="en-US" dirty="0"/>
              <a:t>Provides all context required or points to references</a:t>
            </a:r>
          </a:p>
          <a:p>
            <a:endParaRPr lang="en-US" dirty="0"/>
          </a:p>
          <a:p>
            <a:r>
              <a:rPr lang="en-US" dirty="0"/>
              <a:t>Stakeholder approval of each requirement</a:t>
            </a:r>
          </a:p>
          <a:p>
            <a:pPr lvl="1"/>
            <a:endParaRPr lang="en-US" dirty="0"/>
          </a:p>
          <a:p>
            <a:pPr marL="0" indent="0">
              <a:buNone/>
            </a:pPr>
            <a:endParaRPr lang="en-US" dirty="0"/>
          </a:p>
          <a:p>
            <a:endParaRPr lang="en-US" dirty="0"/>
          </a:p>
          <a:p>
            <a:endParaRPr lang="en-US" dirty="0"/>
          </a:p>
          <a:p>
            <a:endParaRPr lang="en-US" dirty="0"/>
          </a:p>
          <a:p>
            <a:endParaRPr lang="en-US" dirty="0"/>
          </a:p>
          <a:p>
            <a:endParaRPr lang="en-US" i="1" dirty="0"/>
          </a:p>
        </p:txBody>
      </p:sp>
    </p:spTree>
    <p:extLst>
      <p:ext uri="{BB962C8B-B14F-4D97-AF65-F5344CB8AC3E}">
        <p14:creationId xmlns:p14="http://schemas.microsoft.com/office/powerpoint/2010/main" val="723140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23E2-31E0-400E-A4DA-5167493CF8B3}"/>
              </a:ext>
            </a:extLst>
          </p:cNvPr>
          <p:cNvSpPr>
            <a:spLocks noGrp="1"/>
          </p:cNvSpPr>
          <p:nvPr>
            <p:ph type="title"/>
          </p:nvPr>
        </p:nvSpPr>
        <p:spPr/>
        <p:txBody>
          <a:bodyPr/>
          <a:lstStyle/>
          <a:p>
            <a:r>
              <a:rPr lang="en-US"/>
              <a:t>Documenting Requirements</a:t>
            </a:r>
          </a:p>
        </p:txBody>
      </p:sp>
      <p:sp>
        <p:nvSpPr>
          <p:cNvPr id="3" name="Content Placeholder 2">
            <a:extLst>
              <a:ext uri="{FF2B5EF4-FFF2-40B4-BE49-F238E27FC236}">
                <a16:creationId xmlns:a16="http://schemas.microsoft.com/office/drawing/2014/main" id="{82D539F8-268C-4F5F-878D-004B81BB701A}"/>
              </a:ext>
            </a:extLst>
          </p:cNvPr>
          <p:cNvSpPr>
            <a:spLocks noGrp="1"/>
          </p:cNvSpPr>
          <p:nvPr>
            <p:ph sz="half" idx="1"/>
          </p:nvPr>
        </p:nvSpPr>
        <p:spPr>
          <a:xfrm>
            <a:off x="838199" y="1825625"/>
            <a:ext cx="6077755" cy="4351338"/>
          </a:xfrm>
        </p:spPr>
        <p:txBody>
          <a:bodyPr>
            <a:normAutofit/>
          </a:bodyPr>
          <a:lstStyle/>
          <a:p>
            <a:r>
              <a:rPr lang="en-US" sz="2400" dirty="0">
                <a:solidFill>
                  <a:srgbClr val="0070C0"/>
                </a:solidFill>
              </a:rPr>
              <a:t>Human</a:t>
            </a:r>
            <a:r>
              <a:rPr lang="en-US" sz="2400" dirty="0"/>
              <a:t> and </a:t>
            </a:r>
            <a:r>
              <a:rPr lang="en-US" sz="2400" dirty="0">
                <a:solidFill>
                  <a:srgbClr val="00B050"/>
                </a:solidFill>
              </a:rPr>
              <a:t>machine</a:t>
            </a:r>
            <a:r>
              <a:rPr lang="en-US" sz="2400" dirty="0"/>
              <a:t> readable</a:t>
            </a:r>
          </a:p>
          <a:p>
            <a:endParaRPr lang="en-US" sz="2400" dirty="0"/>
          </a:p>
          <a:p>
            <a:r>
              <a:rPr lang="en-US" sz="2400" dirty="0"/>
              <a:t>Capture editor and edit date</a:t>
            </a:r>
          </a:p>
          <a:p>
            <a:endParaRPr lang="en-US" sz="2400" dirty="0"/>
          </a:p>
          <a:p>
            <a:r>
              <a:rPr lang="en-US" sz="2400" dirty="0"/>
              <a:t>Record and save within the validation folder</a:t>
            </a:r>
          </a:p>
          <a:p>
            <a:pPr lvl="1"/>
            <a:r>
              <a:rPr lang="en-US" sz="2000" dirty="0" err="1"/>
              <a:t>Working_dir</a:t>
            </a:r>
            <a:r>
              <a:rPr lang="en-US" sz="2000" dirty="0"/>
              <a:t>/validation/requirements</a:t>
            </a:r>
          </a:p>
          <a:p>
            <a:pPr lvl="1"/>
            <a:endParaRPr lang="en-US" dirty="0"/>
          </a:p>
        </p:txBody>
      </p:sp>
      <p:pic>
        <p:nvPicPr>
          <p:cNvPr id="10" name="Content Placeholder 9" descr="Logo&#10;&#10;Description automatically generated">
            <a:extLst>
              <a:ext uri="{FF2B5EF4-FFF2-40B4-BE49-F238E27FC236}">
                <a16:creationId xmlns:a16="http://schemas.microsoft.com/office/drawing/2014/main" id="{C95839C1-4B88-431B-BDF4-0B3132D6592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66547" y="2217077"/>
            <a:ext cx="4309058" cy="2423845"/>
          </a:xfrm>
        </p:spPr>
      </p:pic>
    </p:spTree>
    <p:extLst>
      <p:ext uri="{BB962C8B-B14F-4D97-AF65-F5344CB8AC3E}">
        <p14:creationId xmlns:p14="http://schemas.microsoft.com/office/powerpoint/2010/main" val="697675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BCED65-27A6-48E2-A500-153AA6B297E5}"/>
              </a:ext>
            </a:extLst>
          </p:cNvPr>
          <p:cNvPicPr>
            <a:picLocks noChangeAspect="1"/>
          </p:cNvPicPr>
          <p:nvPr/>
        </p:nvPicPr>
        <p:blipFill>
          <a:blip r:embed="rId2"/>
          <a:stretch>
            <a:fillRect/>
          </a:stretch>
        </p:blipFill>
        <p:spPr>
          <a:xfrm>
            <a:off x="92461" y="1424763"/>
            <a:ext cx="12007078" cy="3769795"/>
          </a:xfrm>
          <a:prstGeom prst="rect">
            <a:avLst/>
          </a:prstGeom>
        </p:spPr>
      </p:pic>
    </p:spTree>
    <p:extLst>
      <p:ext uri="{BB962C8B-B14F-4D97-AF65-F5344CB8AC3E}">
        <p14:creationId xmlns:p14="http://schemas.microsoft.com/office/powerpoint/2010/main" val="2838670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291FC84-94B2-4F26-81DF-64D3CCC7E493}"/>
              </a:ext>
            </a:extLst>
          </p:cNvPr>
          <p:cNvGrpSpPr/>
          <p:nvPr/>
        </p:nvGrpSpPr>
        <p:grpSpPr>
          <a:xfrm>
            <a:off x="342421" y="2040015"/>
            <a:ext cx="11508287" cy="3013366"/>
            <a:chOff x="342421" y="2040015"/>
            <a:chExt cx="11508287" cy="3013366"/>
          </a:xfrm>
        </p:grpSpPr>
        <p:sp>
          <p:nvSpPr>
            <p:cNvPr id="3" name="Freeform: Shape 2">
              <a:extLst>
                <a:ext uri="{FF2B5EF4-FFF2-40B4-BE49-F238E27FC236}">
                  <a16:creationId xmlns:a16="http://schemas.microsoft.com/office/drawing/2014/main" id="{48523FB6-5291-49B1-A9E7-D315AB1B3A23}"/>
                </a:ext>
              </a:extLst>
            </p:cNvPr>
            <p:cNvSpPr/>
            <p:nvPr/>
          </p:nvSpPr>
          <p:spPr>
            <a:xfrm>
              <a:off x="342421" y="2607124"/>
              <a:ext cx="1948626" cy="548621"/>
            </a:xfrm>
            <a:custGeom>
              <a:avLst/>
              <a:gdLst>
                <a:gd name="connsiteX0" fmla="*/ 0 w 1948626"/>
                <a:gd name="connsiteY0" fmla="*/ 0 h 548621"/>
                <a:gd name="connsiteX1" fmla="*/ 1948626 w 1948626"/>
                <a:gd name="connsiteY1" fmla="*/ 0 h 548621"/>
                <a:gd name="connsiteX2" fmla="*/ 1948626 w 1948626"/>
                <a:gd name="connsiteY2" fmla="*/ 548621 h 548621"/>
                <a:gd name="connsiteX3" fmla="*/ 0 w 1948626"/>
                <a:gd name="connsiteY3" fmla="*/ 548621 h 548621"/>
                <a:gd name="connsiteX4" fmla="*/ 0 w 1948626"/>
                <a:gd name="connsiteY4" fmla="*/ 0 h 54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626" h="548621">
                  <a:moveTo>
                    <a:pt x="0" y="0"/>
                  </a:moveTo>
                  <a:lnTo>
                    <a:pt x="1948626" y="0"/>
                  </a:lnTo>
                  <a:lnTo>
                    <a:pt x="1948626" y="548621"/>
                  </a:lnTo>
                  <a:lnTo>
                    <a:pt x="0" y="548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Requirements</a:t>
              </a:r>
            </a:p>
          </p:txBody>
        </p:sp>
        <p:sp>
          <p:nvSpPr>
            <p:cNvPr id="5" name="Freeform: Shape 4">
              <a:extLst>
                <a:ext uri="{FF2B5EF4-FFF2-40B4-BE49-F238E27FC236}">
                  <a16:creationId xmlns:a16="http://schemas.microsoft.com/office/drawing/2014/main" id="{CB8354FB-6D1C-46D7-8EA9-B89B569266C9}"/>
                </a:ext>
              </a:extLst>
            </p:cNvPr>
            <p:cNvSpPr/>
            <p:nvPr/>
          </p:nvSpPr>
          <p:spPr>
            <a:xfrm>
              <a:off x="484344" y="3947057"/>
              <a:ext cx="1664781" cy="1027848"/>
            </a:xfrm>
            <a:custGeom>
              <a:avLst/>
              <a:gdLst>
                <a:gd name="connsiteX0" fmla="*/ 0 w 1664781"/>
                <a:gd name="connsiteY0" fmla="*/ 0 h 1027848"/>
                <a:gd name="connsiteX1" fmla="*/ 1664781 w 1664781"/>
                <a:gd name="connsiteY1" fmla="*/ 0 h 1027848"/>
                <a:gd name="connsiteX2" fmla="*/ 1664781 w 1664781"/>
                <a:gd name="connsiteY2" fmla="*/ 1027848 h 1027848"/>
                <a:gd name="connsiteX3" fmla="*/ 0 w 1664781"/>
                <a:gd name="connsiteY3" fmla="*/ 1027848 h 1027848"/>
                <a:gd name="connsiteX4" fmla="*/ 0 w 1664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1" h="1027848">
                  <a:moveTo>
                    <a:pt x="0" y="0"/>
                  </a:moveTo>
                  <a:lnTo>
                    <a:pt x="1664781" y="0"/>
                  </a:lnTo>
                  <a:lnTo>
                    <a:pt x="1664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dirty="0"/>
                <a:t>Record the expectations, goals, and risks of project</a:t>
              </a:r>
            </a:p>
          </p:txBody>
        </p:sp>
        <p:sp>
          <p:nvSpPr>
            <p:cNvPr id="6" name="Oval 5">
              <a:extLst>
                <a:ext uri="{FF2B5EF4-FFF2-40B4-BE49-F238E27FC236}">
                  <a16:creationId xmlns:a16="http://schemas.microsoft.com/office/drawing/2014/main" id="{A891F3E3-DAD5-4DA1-9390-E096B0063359}"/>
                </a:ext>
              </a:extLst>
            </p:cNvPr>
            <p:cNvSpPr/>
            <p:nvPr/>
          </p:nvSpPr>
          <p:spPr>
            <a:xfrm>
              <a:off x="482452"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a16="http://schemas.microsoft.com/office/drawing/2014/main" id="{E5338B1A-6D0F-4353-9F1E-4B119D3C88FB}"/>
                </a:ext>
              </a:extLst>
            </p:cNvPr>
            <p:cNvSpPr/>
            <p:nvPr/>
          </p:nvSpPr>
          <p:spPr>
            <a:xfrm>
              <a:off x="575150" y="2281030"/>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a:extLst>
                <a:ext uri="{FF2B5EF4-FFF2-40B4-BE49-F238E27FC236}">
                  <a16:creationId xmlns:a16="http://schemas.microsoft.com/office/drawing/2014/main" id="{26CCE132-0276-4BFB-B657-C0FADAAC22A0}"/>
                </a:ext>
              </a:extLst>
            </p:cNvPr>
            <p:cNvSpPr/>
            <p:nvPr/>
          </p:nvSpPr>
          <p:spPr>
            <a:xfrm>
              <a:off x="797626" y="2318109"/>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a:extLst>
                <a:ext uri="{FF2B5EF4-FFF2-40B4-BE49-F238E27FC236}">
                  <a16:creationId xmlns:a16="http://schemas.microsoft.com/office/drawing/2014/main" id="{6A2F6F85-80B5-42EF-93F3-9E833F7157A2}"/>
                </a:ext>
              </a:extLst>
            </p:cNvPr>
            <p:cNvSpPr/>
            <p:nvPr/>
          </p:nvSpPr>
          <p:spPr>
            <a:xfrm>
              <a:off x="983022" y="211417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9">
              <a:extLst>
                <a:ext uri="{FF2B5EF4-FFF2-40B4-BE49-F238E27FC236}">
                  <a16:creationId xmlns:a16="http://schemas.microsoft.com/office/drawing/2014/main" id="{7287A8BA-3693-4D07-A824-866EB0A014F9}"/>
                </a:ext>
              </a:extLst>
            </p:cNvPr>
            <p:cNvSpPr/>
            <p:nvPr/>
          </p:nvSpPr>
          <p:spPr>
            <a:xfrm>
              <a:off x="1224037" y="2040015"/>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a:extLst>
                <a:ext uri="{FF2B5EF4-FFF2-40B4-BE49-F238E27FC236}">
                  <a16:creationId xmlns:a16="http://schemas.microsoft.com/office/drawing/2014/main" id="{934EF0E9-8ADD-4968-A0AB-6377D6215C08}"/>
                </a:ext>
              </a:extLst>
            </p:cNvPr>
            <p:cNvSpPr/>
            <p:nvPr/>
          </p:nvSpPr>
          <p:spPr>
            <a:xfrm>
              <a:off x="1520670" y="216979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a:extLst>
                <a:ext uri="{FF2B5EF4-FFF2-40B4-BE49-F238E27FC236}">
                  <a16:creationId xmlns:a16="http://schemas.microsoft.com/office/drawing/2014/main" id="{2AB1B34A-FF5F-4A61-95B8-3B3D5B364E3D}"/>
                </a:ext>
              </a:extLst>
            </p:cNvPr>
            <p:cNvSpPr/>
            <p:nvPr/>
          </p:nvSpPr>
          <p:spPr>
            <a:xfrm>
              <a:off x="1706067" y="2262490"/>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12">
              <a:extLst>
                <a:ext uri="{FF2B5EF4-FFF2-40B4-BE49-F238E27FC236}">
                  <a16:creationId xmlns:a16="http://schemas.microsoft.com/office/drawing/2014/main" id="{257061AF-9E0B-4919-B87B-086806657C07}"/>
                </a:ext>
              </a:extLst>
            </p:cNvPr>
            <p:cNvSpPr/>
            <p:nvPr/>
          </p:nvSpPr>
          <p:spPr>
            <a:xfrm>
              <a:off x="1965621"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13">
              <a:extLst>
                <a:ext uri="{FF2B5EF4-FFF2-40B4-BE49-F238E27FC236}">
                  <a16:creationId xmlns:a16="http://schemas.microsoft.com/office/drawing/2014/main" id="{F821F013-FD96-405E-8D00-155D15BDF3B6}"/>
                </a:ext>
              </a:extLst>
            </p:cNvPr>
            <p:cNvSpPr/>
            <p:nvPr/>
          </p:nvSpPr>
          <p:spPr>
            <a:xfrm>
              <a:off x="1584135" y="248726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a16="http://schemas.microsoft.com/office/drawing/2014/main" id="{6FC0F31C-B738-42CA-9C6C-D0D901AEB19D}"/>
                </a:ext>
              </a:extLst>
            </p:cNvPr>
            <p:cNvSpPr/>
            <p:nvPr/>
          </p:nvSpPr>
          <p:spPr>
            <a:xfrm>
              <a:off x="1112799" y="2281030"/>
              <a:ext cx="340523" cy="34052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15">
              <a:extLst>
                <a:ext uri="{FF2B5EF4-FFF2-40B4-BE49-F238E27FC236}">
                  <a16:creationId xmlns:a16="http://schemas.microsoft.com/office/drawing/2014/main" id="{0DD71CD4-6103-4DC7-9DC9-17FE2359F830}"/>
                </a:ext>
              </a:extLst>
            </p:cNvPr>
            <p:cNvSpPr/>
            <p:nvPr/>
          </p:nvSpPr>
          <p:spPr>
            <a:xfrm>
              <a:off x="1109025" y="309016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16">
              <a:extLst>
                <a:ext uri="{FF2B5EF4-FFF2-40B4-BE49-F238E27FC236}">
                  <a16:creationId xmlns:a16="http://schemas.microsoft.com/office/drawing/2014/main" id="{76FD437E-FF99-464F-8F34-E18E38DB2640}"/>
                </a:ext>
              </a:extLst>
            </p:cNvPr>
            <p:cNvSpPr/>
            <p:nvPr/>
          </p:nvSpPr>
          <p:spPr>
            <a:xfrm>
              <a:off x="500992" y="3152392"/>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17">
              <a:extLst>
                <a:ext uri="{FF2B5EF4-FFF2-40B4-BE49-F238E27FC236}">
                  <a16:creationId xmlns:a16="http://schemas.microsoft.com/office/drawing/2014/main" id="{3FC487B7-AA33-4BBC-8CE6-BAF04ED50922}"/>
                </a:ext>
              </a:extLst>
            </p:cNvPr>
            <p:cNvSpPr/>
            <p:nvPr/>
          </p:nvSpPr>
          <p:spPr>
            <a:xfrm>
              <a:off x="779086" y="3300708"/>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Oval 18">
              <a:extLst>
                <a:ext uri="{FF2B5EF4-FFF2-40B4-BE49-F238E27FC236}">
                  <a16:creationId xmlns:a16="http://schemas.microsoft.com/office/drawing/2014/main" id="{537AB861-56BD-4729-A5DB-AFDF1D828B86}"/>
                </a:ext>
              </a:extLst>
            </p:cNvPr>
            <p:cNvSpPr/>
            <p:nvPr/>
          </p:nvSpPr>
          <p:spPr>
            <a:xfrm>
              <a:off x="1168418" y="354172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19">
              <a:extLst>
                <a:ext uri="{FF2B5EF4-FFF2-40B4-BE49-F238E27FC236}">
                  <a16:creationId xmlns:a16="http://schemas.microsoft.com/office/drawing/2014/main" id="{9F97344E-0779-472A-AFDF-5503665B1FB2}"/>
                </a:ext>
              </a:extLst>
            </p:cNvPr>
            <p:cNvSpPr/>
            <p:nvPr/>
          </p:nvSpPr>
          <p:spPr>
            <a:xfrm>
              <a:off x="1242576" y="3300708"/>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20">
              <a:extLst>
                <a:ext uri="{FF2B5EF4-FFF2-40B4-BE49-F238E27FC236}">
                  <a16:creationId xmlns:a16="http://schemas.microsoft.com/office/drawing/2014/main" id="{AF98A9F7-63B6-4BA6-946F-0E8370D43F79}"/>
                </a:ext>
              </a:extLst>
            </p:cNvPr>
            <p:cNvSpPr/>
            <p:nvPr/>
          </p:nvSpPr>
          <p:spPr>
            <a:xfrm>
              <a:off x="1427972" y="356026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Oval 21">
              <a:extLst>
                <a:ext uri="{FF2B5EF4-FFF2-40B4-BE49-F238E27FC236}">
                  <a16:creationId xmlns:a16="http://schemas.microsoft.com/office/drawing/2014/main" id="{26A59DB7-CCCB-4DE1-9D2E-B26A67B20A39}"/>
                </a:ext>
              </a:extLst>
            </p:cNvPr>
            <p:cNvSpPr/>
            <p:nvPr/>
          </p:nvSpPr>
          <p:spPr>
            <a:xfrm>
              <a:off x="1594829" y="3263629"/>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22">
              <a:extLst>
                <a:ext uri="{FF2B5EF4-FFF2-40B4-BE49-F238E27FC236}">
                  <a16:creationId xmlns:a16="http://schemas.microsoft.com/office/drawing/2014/main" id="{35111136-E079-4133-9B02-D6094536B616}"/>
                </a:ext>
              </a:extLst>
            </p:cNvPr>
            <p:cNvSpPr/>
            <p:nvPr/>
          </p:nvSpPr>
          <p:spPr>
            <a:xfrm>
              <a:off x="2002700" y="3189471"/>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Arrow: Chevron 23">
              <a:extLst>
                <a:ext uri="{FF2B5EF4-FFF2-40B4-BE49-F238E27FC236}">
                  <a16:creationId xmlns:a16="http://schemas.microsoft.com/office/drawing/2014/main" id="{E9C5BF20-A9AB-466E-A8F1-D68EF347D2AA}"/>
                </a:ext>
              </a:extLst>
            </p:cNvPr>
            <p:cNvSpPr/>
            <p:nvPr/>
          </p:nvSpPr>
          <p:spPr>
            <a:xfrm>
              <a:off x="2291048" y="2317801"/>
              <a:ext cx="611153" cy="1166758"/>
            </a:xfrm>
            <a:prstGeom prst="chevron">
              <a:avLst>
                <a:gd name="adj" fmla="val 62310"/>
              </a:avLst>
            </a:prstGeom>
            <a:solidFill>
              <a:srgbClr val="00B05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5" name="Freeform: Shape 24">
              <a:extLst>
                <a:ext uri="{FF2B5EF4-FFF2-40B4-BE49-F238E27FC236}">
                  <a16:creationId xmlns:a16="http://schemas.microsoft.com/office/drawing/2014/main" id="{D260BF10-E689-4A7D-B8F3-665DAD0E06B1}"/>
                </a:ext>
              </a:extLst>
            </p:cNvPr>
            <p:cNvSpPr/>
            <p:nvPr/>
          </p:nvSpPr>
          <p:spPr>
            <a:xfrm>
              <a:off x="2902201" y="2318367"/>
              <a:ext cx="1975536" cy="1166747"/>
            </a:xfrm>
            <a:custGeom>
              <a:avLst/>
              <a:gdLst>
                <a:gd name="connsiteX0" fmla="*/ 0 w 1975536"/>
                <a:gd name="connsiteY0" fmla="*/ 0 h 1166747"/>
                <a:gd name="connsiteX1" fmla="*/ 1975536 w 1975536"/>
                <a:gd name="connsiteY1" fmla="*/ 0 h 1166747"/>
                <a:gd name="connsiteX2" fmla="*/ 1975536 w 1975536"/>
                <a:gd name="connsiteY2" fmla="*/ 1166747 h 1166747"/>
                <a:gd name="connsiteX3" fmla="*/ 0 w 1975536"/>
                <a:gd name="connsiteY3" fmla="*/ 1166747 h 1166747"/>
                <a:gd name="connsiteX4" fmla="*/ 0 w 1975536"/>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536" h="1166747">
                  <a:moveTo>
                    <a:pt x="0" y="0"/>
                  </a:moveTo>
                  <a:lnTo>
                    <a:pt x="1975536" y="0"/>
                  </a:lnTo>
                  <a:lnTo>
                    <a:pt x="1975536"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rgbClr val="00B050"/>
                  </a:solidFill>
                </a:rPr>
                <a:t>R Package Development</a:t>
              </a:r>
            </a:p>
          </p:txBody>
        </p:sp>
        <p:sp>
          <p:nvSpPr>
            <p:cNvPr id="26" name="Freeform: Shape 25">
              <a:extLst>
                <a:ext uri="{FF2B5EF4-FFF2-40B4-BE49-F238E27FC236}">
                  <a16:creationId xmlns:a16="http://schemas.microsoft.com/office/drawing/2014/main" id="{E823EE98-645A-4E8C-84DE-A5D55DB6182D}"/>
                </a:ext>
              </a:extLst>
            </p:cNvPr>
            <p:cNvSpPr/>
            <p:nvPr/>
          </p:nvSpPr>
          <p:spPr>
            <a:xfrm>
              <a:off x="3056579" y="3904761"/>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Implementation of requirements into R package</a:t>
              </a:r>
            </a:p>
          </p:txBody>
        </p:sp>
        <p:sp>
          <p:nvSpPr>
            <p:cNvPr id="27" name="Arrow: Chevron 26">
              <a:extLst>
                <a:ext uri="{FF2B5EF4-FFF2-40B4-BE49-F238E27FC236}">
                  <a16:creationId xmlns:a16="http://schemas.microsoft.com/office/drawing/2014/main" id="{7F877581-B4FF-44F4-869A-97C04716FE9A}"/>
                </a:ext>
              </a:extLst>
            </p:cNvPr>
            <p:cNvSpPr/>
            <p:nvPr/>
          </p:nvSpPr>
          <p:spPr>
            <a:xfrm>
              <a:off x="4877738"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8" name="Freeform: Shape 27">
              <a:extLst>
                <a:ext uri="{FF2B5EF4-FFF2-40B4-BE49-F238E27FC236}">
                  <a16:creationId xmlns:a16="http://schemas.microsoft.com/office/drawing/2014/main" id="{744E3358-0D77-4AEA-8178-407EFE24026E}"/>
                </a:ext>
              </a:extLst>
            </p:cNvPr>
            <p:cNvSpPr/>
            <p:nvPr/>
          </p:nvSpPr>
          <p:spPr>
            <a:xfrm>
              <a:off x="5488891"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Test Cases</a:t>
              </a:r>
            </a:p>
          </p:txBody>
        </p:sp>
        <p:sp>
          <p:nvSpPr>
            <p:cNvPr id="29" name="Freeform: Shape 28">
              <a:extLst>
                <a:ext uri="{FF2B5EF4-FFF2-40B4-BE49-F238E27FC236}">
                  <a16:creationId xmlns:a16="http://schemas.microsoft.com/office/drawing/2014/main" id="{1E66D861-4096-4B97-A6B0-6E0FD3B7A2A9}"/>
                </a:ext>
              </a:extLst>
            </p:cNvPr>
            <p:cNvSpPr/>
            <p:nvPr/>
          </p:nvSpPr>
          <p:spPr>
            <a:xfrm>
              <a:off x="5488891" y="3918925"/>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Describes how code meets specifications</a:t>
              </a:r>
            </a:p>
          </p:txBody>
        </p:sp>
        <p:sp>
          <p:nvSpPr>
            <p:cNvPr id="30" name="Arrow: Chevron 29">
              <a:extLst>
                <a:ext uri="{FF2B5EF4-FFF2-40B4-BE49-F238E27FC236}">
                  <a16:creationId xmlns:a16="http://schemas.microsoft.com/office/drawing/2014/main" id="{8D85CFFE-5F14-403F-9119-BD05945130FA}"/>
                </a:ext>
              </a:extLst>
            </p:cNvPr>
            <p:cNvSpPr/>
            <p:nvPr/>
          </p:nvSpPr>
          <p:spPr>
            <a:xfrm>
              <a:off x="7155672"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1" name="Freeform: Shape 30">
              <a:extLst>
                <a:ext uri="{FF2B5EF4-FFF2-40B4-BE49-F238E27FC236}">
                  <a16:creationId xmlns:a16="http://schemas.microsoft.com/office/drawing/2014/main" id="{6C397DBD-65E7-485B-9BD5-7D82DBB66480}"/>
                </a:ext>
              </a:extLst>
            </p:cNvPr>
            <p:cNvSpPr/>
            <p:nvPr/>
          </p:nvSpPr>
          <p:spPr>
            <a:xfrm>
              <a:off x="7766826"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Test Code</a:t>
              </a:r>
            </a:p>
          </p:txBody>
        </p:sp>
        <p:sp>
          <p:nvSpPr>
            <p:cNvPr id="32" name="Freeform: Shape 31">
              <a:extLst>
                <a:ext uri="{FF2B5EF4-FFF2-40B4-BE49-F238E27FC236}">
                  <a16:creationId xmlns:a16="http://schemas.microsoft.com/office/drawing/2014/main" id="{6873FF2A-EDF9-4D0D-BE20-20A8C8BD0503}"/>
                </a:ext>
              </a:extLst>
            </p:cNvPr>
            <p:cNvSpPr/>
            <p:nvPr/>
          </p:nvSpPr>
          <p:spPr>
            <a:xfrm>
              <a:off x="7766826" y="3854530"/>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Implementation of the test cases in code</a:t>
              </a:r>
            </a:p>
          </p:txBody>
        </p:sp>
        <p:sp>
          <p:nvSpPr>
            <p:cNvPr id="33" name="Arrow: Chevron 32">
              <a:extLst>
                <a:ext uri="{FF2B5EF4-FFF2-40B4-BE49-F238E27FC236}">
                  <a16:creationId xmlns:a16="http://schemas.microsoft.com/office/drawing/2014/main" id="{28D116AA-27C2-4C7A-8BCB-506B1A29D0A6}"/>
                </a:ext>
              </a:extLst>
            </p:cNvPr>
            <p:cNvSpPr/>
            <p:nvPr/>
          </p:nvSpPr>
          <p:spPr>
            <a:xfrm>
              <a:off x="9382099"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id="{A91999E8-F3E1-4612-8080-1609DFAC468C}"/>
                </a:ext>
              </a:extLst>
            </p:cNvPr>
            <p:cNvSpPr/>
            <p:nvPr/>
          </p:nvSpPr>
          <p:spPr>
            <a:xfrm>
              <a:off x="10045892" y="2091907"/>
              <a:ext cx="1804816" cy="1703007"/>
            </a:xfrm>
            <a:custGeom>
              <a:avLst/>
              <a:gdLst>
                <a:gd name="connsiteX0" fmla="*/ 0 w 1804816"/>
                <a:gd name="connsiteY0" fmla="*/ 851504 h 1703007"/>
                <a:gd name="connsiteX1" fmla="*/ 902408 w 1804816"/>
                <a:gd name="connsiteY1" fmla="*/ 0 h 1703007"/>
                <a:gd name="connsiteX2" fmla="*/ 1804816 w 1804816"/>
                <a:gd name="connsiteY2" fmla="*/ 851504 h 1703007"/>
                <a:gd name="connsiteX3" fmla="*/ 902408 w 1804816"/>
                <a:gd name="connsiteY3" fmla="*/ 1703008 h 1703007"/>
                <a:gd name="connsiteX4" fmla="*/ 0 w 1804816"/>
                <a:gd name="connsiteY4" fmla="*/ 851504 h 170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16" h="1703007">
                  <a:moveTo>
                    <a:pt x="0" y="851504"/>
                  </a:moveTo>
                  <a:cubicBezTo>
                    <a:pt x="0" y="381231"/>
                    <a:pt x="404022" y="0"/>
                    <a:pt x="902408" y="0"/>
                  </a:cubicBezTo>
                  <a:cubicBezTo>
                    <a:pt x="1400794" y="0"/>
                    <a:pt x="1804816" y="381231"/>
                    <a:pt x="1804816" y="851504"/>
                  </a:cubicBezTo>
                  <a:cubicBezTo>
                    <a:pt x="1804816" y="1321777"/>
                    <a:pt x="1400794" y="1703008"/>
                    <a:pt x="902408" y="1703008"/>
                  </a:cubicBezTo>
                  <a:cubicBezTo>
                    <a:pt x="404022" y="1703008"/>
                    <a:pt x="0" y="1321777"/>
                    <a:pt x="0" y="85150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4309" tIns="249400" rIns="264309" bIns="24940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bg1"/>
                  </a:solidFill>
                </a:rPr>
                <a:t>Validation Report</a:t>
              </a:r>
            </a:p>
          </p:txBody>
        </p:sp>
        <p:sp>
          <p:nvSpPr>
            <p:cNvPr id="35" name="Freeform: Shape 34">
              <a:extLst>
                <a:ext uri="{FF2B5EF4-FFF2-40B4-BE49-F238E27FC236}">
                  <a16:creationId xmlns:a16="http://schemas.microsoft.com/office/drawing/2014/main" id="{769F0190-4408-4092-A055-6A72E31ACCA4}"/>
                </a:ext>
              </a:extLst>
            </p:cNvPr>
            <p:cNvSpPr/>
            <p:nvPr/>
          </p:nvSpPr>
          <p:spPr>
            <a:xfrm>
              <a:off x="10126845" y="4025533"/>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Combines all prior content into report documenting proof that code meets specifications</a:t>
              </a:r>
            </a:p>
          </p:txBody>
        </p:sp>
      </p:grpSp>
    </p:spTree>
    <p:extLst>
      <p:ext uri="{BB962C8B-B14F-4D97-AF65-F5344CB8AC3E}">
        <p14:creationId xmlns:p14="http://schemas.microsoft.com/office/powerpoint/2010/main" val="1462213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812F-3AEA-46EC-BB97-9B26DDCAC578}"/>
              </a:ext>
            </a:extLst>
          </p:cNvPr>
          <p:cNvSpPr>
            <a:spLocks noGrp="1"/>
          </p:cNvSpPr>
          <p:nvPr>
            <p:ph type="title"/>
          </p:nvPr>
        </p:nvSpPr>
        <p:spPr/>
        <p:txBody>
          <a:bodyPr/>
          <a:lstStyle/>
          <a:p>
            <a:r>
              <a:rPr lang="en-US"/>
              <a:t>Package Development</a:t>
            </a:r>
          </a:p>
        </p:txBody>
      </p:sp>
      <p:sp>
        <p:nvSpPr>
          <p:cNvPr id="3" name="Content Placeholder 2">
            <a:extLst>
              <a:ext uri="{FF2B5EF4-FFF2-40B4-BE49-F238E27FC236}">
                <a16:creationId xmlns:a16="http://schemas.microsoft.com/office/drawing/2014/main" id="{1E66BE2F-02C4-4E70-A4F7-C6ED939530AA}"/>
              </a:ext>
            </a:extLst>
          </p:cNvPr>
          <p:cNvSpPr>
            <a:spLocks noGrp="1"/>
          </p:cNvSpPr>
          <p:nvPr>
            <p:ph sz="half" idx="1"/>
          </p:nvPr>
        </p:nvSpPr>
        <p:spPr/>
        <p:txBody>
          <a:bodyPr>
            <a:normAutofit/>
          </a:bodyPr>
          <a:lstStyle/>
          <a:p>
            <a:r>
              <a:rPr lang="en-US" sz="2400" dirty="0"/>
              <a:t>Follow GPP</a:t>
            </a:r>
          </a:p>
          <a:p>
            <a:endParaRPr lang="en-US" sz="2400" dirty="0"/>
          </a:p>
          <a:p>
            <a:r>
              <a:rPr lang="en-US" sz="2400" dirty="0"/>
              <a:t>Documentation </a:t>
            </a:r>
          </a:p>
          <a:p>
            <a:pPr lvl="1"/>
            <a:r>
              <a:rPr lang="en-US" sz="2000" dirty="0"/>
              <a:t>Function manuals</a:t>
            </a:r>
          </a:p>
          <a:p>
            <a:pPr lvl="1"/>
            <a:r>
              <a:rPr lang="en-US" sz="2000" dirty="0"/>
              <a:t>Vignettes</a:t>
            </a:r>
          </a:p>
          <a:p>
            <a:pPr lvl="1"/>
            <a:endParaRPr lang="en-US" sz="2000" dirty="0"/>
          </a:p>
        </p:txBody>
      </p:sp>
      <p:pic>
        <p:nvPicPr>
          <p:cNvPr id="6" name="Picture 5" descr="Shape&#10;&#10;Description automatically generated">
            <a:extLst>
              <a:ext uri="{FF2B5EF4-FFF2-40B4-BE49-F238E27FC236}">
                <a16:creationId xmlns:a16="http://schemas.microsoft.com/office/drawing/2014/main" id="{DAA59125-577B-4C0D-96DB-DBF087A99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0240" y="1622738"/>
            <a:ext cx="3116632" cy="3612524"/>
          </a:xfrm>
          <a:prstGeom prst="rect">
            <a:avLst/>
          </a:prstGeom>
        </p:spPr>
      </p:pic>
      <p:pic>
        <p:nvPicPr>
          <p:cNvPr id="8" name="Picture 7" descr="A picture containing text, sign, vector graphics&#10;&#10;Description automatically generated">
            <a:extLst>
              <a:ext uri="{FF2B5EF4-FFF2-40B4-BE49-F238E27FC236}">
                <a16:creationId xmlns:a16="http://schemas.microsoft.com/office/drawing/2014/main" id="{0B4E2AA7-EBDF-43FC-88F1-C46BD179BC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6565" y="2880351"/>
            <a:ext cx="3116632" cy="3612524"/>
          </a:xfrm>
          <a:prstGeom prst="rect">
            <a:avLst/>
          </a:prstGeom>
        </p:spPr>
      </p:pic>
    </p:spTree>
    <p:extLst>
      <p:ext uri="{BB962C8B-B14F-4D97-AF65-F5344CB8AC3E}">
        <p14:creationId xmlns:p14="http://schemas.microsoft.com/office/powerpoint/2010/main" val="274919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99B9A-AFB0-4AEC-8729-DCA74B4C1E51}"/>
              </a:ext>
            </a:extLst>
          </p:cNvPr>
          <p:cNvSpPr>
            <a:spLocks noGrp="1"/>
          </p:cNvSpPr>
          <p:nvPr>
            <p:ph type="title"/>
          </p:nvPr>
        </p:nvSpPr>
        <p:spPr/>
        <p:txBody>
          <a:bodyPr/>
          <a:lstStyle/>
          <a:p>
            <a:r>
              <a:rPr lang="en-US"/>
              <a:t>Function documentation</a:t>
            </a:r>
          </a:p>
        </p:txBody>
      </p:sp>
      <p:sp>
        <p:nvSpPr>
          <p:cNvPr id="3" name="Content Placeholder 2">
            <a:extLst>
              <a:ext uri="{FF2B5EF4-FFF2-40B4-BE49-F238E27FC236}">
                <a16:creationId xmlns:a16="http://schemas.microsoft.com/office/drawing/2014/main" id="{B720357A-91F3-4846-A2B2-52933C4A85BA}"/>
              </a:ext>
            </a:extLst>
          </p:cNvPr>
          <p:cNvSpPr>
            <a:spLocks noGrp="1"/>
          </p:cNvSpPr>
          <p:nvPr>
            <p:ph sz="half" idx="1"/>
          </p:nvPr>
        </p:nvSpPr>
        <p:spPr>
          <a:xfrm>
            <a:off x="838200" y="1825625"/>
            <a:ext cx="5808370" cy="4351338"/>
          </a:xfrm>
        </p:spPr>
        <p:txBody>
          <a:bodyPr>
            <a:normAutofit/>
          </a:bodyPr>
          <a:lstStyle/>
          <a:p>
            <a:r>
              <a:rPr lang="en-US" sz="2400" dirty="0"/>
              <a:t>Record </a:t>
            </a:r>
            <a:r>
              <a:rPr lang="en-US" sz="2400" i="1" dirty="0"/>
              <a:t>with</a:t>
            </a:r>
            <a:r>
              <a:rPr lang="en-US" sz="2400" dirty="0"/>
              <a:t> function using Roxygen</a:t>
            </a:r>
          </a:p>
          <a:p>
            <a:pPr lvl="1"/>
            <a:r>
              <a:rPr lang="en-US" sz="2000" dirty="0"/>
              <a:t>Easier to remember</a:t>
            </a:r>
          </a:p>
          <a:p>
            <a:pPr lvl="1"/>
            <a:r>
              <a:rPr lang="en-US" sz="2000" dirty="0"/>
              <a:t>Adds to documentation</a:t>
            </a:r>
          </a:p>
          <a:p>
            <a:pPr lvl="1"/>
            <a:endParaRPr lang="en-US" sz="2000" dirty="0"/>
          </a:p>
          <a:p>
            <a:pPr marL="457200" lvl="1" indent="0">
              <a:buNone/>
            </a:pPr>
            <a:r>
              <a:rPr lang="en-US" sz="2000" dirty="0"/>
              <a:t>@editor</a:t>
            </a:r>
          </a:p>
          <a:p>
            <a:pPr marL="457200" lvl="1" indent="0">
              <a:buNone/>
            </a:pPr>
            <a:r>
              <a:rPr lang="en-US" sz="2000" dirty="0"/>
              <a:t>@editDate</a:t>
            </a:r>
          </a:p>
          <a:p>
            <a:endParaRPr lang="en-US" sz="2400" dirty="0"/>
          </a:p>
          <a:p>
            <a:endParaRPr lang="en-US" sz="2400" dirty="0"/>
          </a:p>
        </p:txBody>
      </p:sp>
      <p:pic>
        <p:nvPicPr>
          <p:cNvPr id="6" name="Picture 5" descr="Graphical user interface, application&#10;&#10;Description automatically generated">
            <a:extLst>
              <a:ext uri="{FF2B5EF4-FFF2-40B4-BE49-F238E27FC236}">
                <a16:creationId xmlns:a16="http://schemas.microsoft.com/office/drawing/2014/main" id="{377C0B52-5350-436A-B61B-1BB2011C7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6058" y="1246075"/>
            <a:ext cx="3508254" cy="4066458"/>
          </a:xfrm>
          <a:prstGeom prst="rect">
            <a:avLst/>
          </a:prstGeom>
        </p:spPr>
      </p:pic>
    </p:spTree>
    <p:extLst>
      <p:ext uri="{BB962C8B-B14F-4D97-AF65-F5344CB8AC3E}">
        <p14:creationId xmlns:p14="http://schemas.microsoft.com/office/powerpoint/2010/main" val="2243678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79D67B-3712-4AFF-8CBE-4A3AAC185428}"/>
              </a:ext>
            </a:extLst>
          </p:cNvPr>
          <p:cNvPicPr>
            <a:picLocks noChangeAspect="1"/>
          </p:cNvPicPr>
          <p:nvPr/>
        </p:nvPicPr>
        <p:blipFill>
          <a:blip r:embed="rId2"/>
          <a:stretch>
            <a:fillRect/>
          </a:stretch>
        </p:blipFill>
        <p:spPr>
          <a:xfrm>
            <a:off x="0" y="731371"/>
            <a:ext cx="12192000" cy="5395258"/>
          </a:xfrm>
          <a:prstGeom prst="rect">
            <a:avLst/>
          </a:prstGeom>
        </p:spPr>
      </p:pic>
    </p:spTree>
    <p:extLst>
      <p:ext uri="{BB962C8B-B14F-4D97-AF65-F5344CB8AC3E}">
        <p14:creationId xmlns:p14="http://schemas.microsoft.com/office/powerpoint/2010/main" val="3845390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BB2FA8-CC50-4A1A-9DC9-6C1757655384}"/>
              </a:ext>
            </a:extLst>
          </p:cNvPr>
          <p:cNvPicPr>
            <a:picLocks noChangeAspect="1"/>
          </p:cNvPicPr>
          <p:nvPr/>
        </p:nvPicPr>
        <p:blipFill>
          <a:blip r:embed="rId2"/>
          <a:stretch>
            <a:fillRect/>
          </a:stretch>
        </p:blipFill>
        <p:spPr>
          <a:xfrm>
            <a:off x="0" y="664803"/>
            <a:ext cx="12192000" cy="5528394"/>
          </a:xfrm>
          <a:prstGeom prst="rect">
            <a:avLst/>
          </a:prstGeom>
        </p:spPr>
      </p:pic>
    </p:spTree>
    <p:extLst>
      <p:ext uri="{BB962C8B-B14F-4D97-AF65-F5344CB8AC3E}">
        <p14:creationId xmlns:p14="http://schemas.microsoft.com/office/powerpoint/2010/main" val="3725548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8F57672-E4CF-4F15-9F2A-8C5E3DCCF24F}"/>
              </a:ext>
            </a:extLst>
          </p:cNvPr>
          <p:cNvGrpSpPr/>
          <p:nvPr/>
        </p:nvGrpSpPr>
        <p:grpSpPr>
          <a:xfrm>
            <a:off x="342421" y="2040015"/>
            <a:ext cx="11508287" cy="3013366"/>
            <a:chOff x="342421" y="2040015"/>
            <a:chExt cx="11508287" cy="3013366"/>
          </a:xfrm>
        </p:grpSpPr>
        <p:sp>
          <p:nvSpPr>
            <p:cNvPr id="3" name="Freeform: Shape 2">
              <a:extLst>
                <a:ext uri="{FF2B5EF4-FFF2-40B4-BE49-F238E27FC236}">
                  <a16:creationId xmlns:a16="http://schemas.microsoft.com/office/drawing/2014/main" id="{0A5FB5FD-4075-4D97-97B6-BFFCB6D3CA95}"/>
                </a:ext>
              </a:extLst>
            </p:cNvPr>
            <p:cNvSpPr/>
            <p:nvPr/>
          </p:nvSpPr>
          <p:spPr>
            <a:xfrm>
              <a:off x="342421" y="2607124"/>
              <a:ext cx="1948626" cy="548621"/>
            </a:xfrm>
            <a:custGeom>
              <a:avLst/>
              <a:gdLst>
                <a:gd name="connsiteX0" fmla="*/ 0 w 1948626"/>
                <a:gd name="connsiteY0" fmla="*/ 0 h 548621"/>
                <a:gd name="connsiteX1" fmla="*/ 1948626 w 1948626"/>
                <a:gd name="connsiteY1" fmla="*/ 0 h 548621"/>
                <a:gd name="connsiteX2" fmla="*/ 1948626 w 1948626"/>
                <a:gd name="connsiteY2" fmla="*/ 548621 h 548621"/>
                <a:gd name="connsiteX3" fmla="*/ 0 w 1948626"/>
                <a:gd name="connsiteY3" fmla="*/ 548621 h 548621"/>
                <a:gd name="connsiteX4" fmla="*/ 0 w 1948626"/>
                <a:gd name="connsiteY4" fmla="*/ 0 h 54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626" h="548621">
                  <a:moveTo>
                    <a:pt x="0" y="0"/>
                  </a:moveTo>
                  <a:lnTo>
                    <a:pt x="1948626" y="0"/>
                  </a:lnTo>
                  <a:lnTo>
                    <a:pt x="1948626" y="548621"/>
                  </a:lnTo>
                  <a:lnTo>
                    <a:pt x="0" y="548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Requirements</a:t>
              </a:r>
            </a:p>
          </p:txBody>
        </p:sp>
        <p:sp>
          <p:nvSpPr>
            <p:cNvPr id="5" name="Freeform: Shape 4">
              <a:extLst>
                <a:ext uri="{FF2B5EF4-FFF2-40B4-BE49-F238E27FC236}">
                  <a16:creationId xmlns:a16="http://schemas.microsoft.com/office/drawing/2014/main" id="{E69C0ADA-6B57-4A07-B011-9D21C313435D}"/>
                </a:ext>
              </a:extLst>
            </p:cNvPr>
            <p:cNvSpPr/>
            <p:nvPr/>
          </p:nvSpPr>
          <p:spPr>
            <a:xfrm>
              <a:off x="484344" y="3947057"/>
              <a:ext cx="1664781" cy="1027848"/>
            </a:xfrm>
            <a:custGeom>
              <a:avLst/>
              <a:gdLst>
                <a:gd name="connsiteX0" fmla="*/ 0 w 1664781"/>
                <a:gd name="connsiteY0" fmla="*/ 0 h 1027848"/>
                <a:gd name="connsiteX1" fmla="*/ 1664781 w 1664781"/>
                <a:gd name="connsiteY1" fmla="*/ 0 h 1027848"/>
                <a:gd name="connsiteX2" fmla="*/ 1664781 w 1664781"/>
                <a:gd name="connsiteY2" fmla="*/ 1027848 h 1027848"/>
                <a:gd name="connsiteX3" fmla="*/ 0 w 1664781"/>
                <a:gd name="connsiteY3" fmla="*/ 1027848 h 1027848"/>
                <a:gd name="connsiteX4" fmla="*/ 0 w 1664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1" h="1027848">
                  <a:moveTo>
                    <a:pt x="0" y="0"/>
                  </a:moveTo>
                  <a:lnTo>
                    <a:pt x="1664781" y="0"/>
                  </a:lnTo>
                  <a:lnTo>
                    <a:pt x="1664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Record the expectations, goals, and risks of project</a:t>
              </a:r>
            </a:p>
          </p:txBody>
        </p:sp>
        <p:sp>
          <p:nvSpPr>
            <p:cNvPr id="6" name="Oval 5">
              <a:extLst>
                <a:ext uri="{FF2B5EF4-FFF2-40B4-BE49-F238E27FC236}">
                  <a16:creationId xmlns:a16="http://schemas.microsoft.com/office/drawing/2014/main" id="{3D9FC1A2-3EF5-4898-9BFF-BB1766EF3B79}"/>
                </a:ext>
              </a:extLst>
            </p:cNvPr>
            <p:cNvSpPr/>
            <p:nvPr/>
          </p:nvSpPr>
          <p:spPr>
            <a:xfrm>
              <a:off x="482452"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a16="http://schemas.microsoft.com/office/drawing/2014/main" id="{555FE15E-A787-414D-8C7F-21928191F640}"/>
                </a:ext>
              </a:extLst>
            </p:cNvPr>
            <p:cNvSpPr/>
            <p:nvPr/>
          </p:nvSpPr>
          <p:spPr>
            <a:xfrm>
              <a:off x="575150" y="2281030"/>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a:extLst>
                <a:ext uri="{FF2B5EF4-FFF2-40B4-BE49-F238E27FC236}">
                  <a16:creationId xmlns:a16="http://schemas.microsoft.com/office/drawing/2014/main" id="{0EC350E8-BBCC-4586-BF22-C6A40C68E60D}"/>
                </a:ext>
              </a:extLst>
            </p:cNvPr>
            <p:cNvSpPr/>
            <p:nvPr/>
          </p:nvSpPr>
          <p:spPr>
            <a:xfrm>
              <a:off x="797626" y="2318109"/>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a:extLst>
                <a:ext uri="{FF2B5EF4-FFF2-40B4-BE49-F238E27FC236}">
                  <a16:creationId xmlns:a16="http://schemas.microsoft.com/office/drawing/2014/main" id="{EC9A29C2-3C0E-4D98-B93B-E50B0CAAD4EE}"/>
                </a:ext>
              </a:extLst>
            </p:cNvPr>
            <p:cNvSpPr/>
            <p:nvPr/>
          </p:nvSpPr>
          <p:spPr>
            <a:xfrm>
              <a:off x="983022" y="211417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9">
              <a:extLst>
                <a:ext uri="{FF2B5EF4-FFF2-40B4-BE49-F238E27FC236}">
                  <a16:creationId xmlns:a16="http://schemas.microsoft.com/office/drawing/2014/main" id="{0F82CA94-A6CF-4642-8203-3B935941A090}"/>
                </a:ext>
              </a:extLst>
            </p:cNvPr>
            <p:cNvSpPr/>
            <p:nvPr/>
          </p:nvSpPr>
          <p:spPr>
            <a:xfrm>
              <a:off x="1224037" y="2040015"/>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a:extLst>
                <a:ext uri="{FF2B5EF4-FFF2-40B4-BE49-F238E27FC236}">
                  <a16:creationId xmlns:a16="http://schemas.microsoft.com/office/drawing/2014/main" id="{46450655-6DE3-41F3-BF27-53E51A0E0836}"/>
                </a:ext>
              </a:extLst>
            </p:cNvPr>
            <p:cNvSpPr/>
            <p:nvPr/>
          </p:nvSpPr>
          <p:spPr>
            <a:xfrm>
              <a:off x="1520670" y="216979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a:extLst>
                <a:ext uri="{FF2B5EF4-FFF2-40B4-BE49-F238E27FC236}">
                  <a16:creationId xmlns:a16="http://schemas.microsoft.com/office/drawing/2014/main" id="{844842E8-9402-4960-B7C9-D633F2105905}"/>
                </a:ext>
              </a:extLst>
            </p:cNvPr>
            <p:cNvSpPr/>
            <p:nvPr/>
          </p:nvSpPr>
          <p:spPr>
            <a:xfrm>
              <a:off x="1706067" y="2262490"/>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12">
              <a:extLst>
                <a:ext uri="{FF2B5EF4-FFF2-40B4-BE49-F238E27FC236}">
                  <a16:creationId xmlns:a16="http://schemas.microsoft.com/office/drawing/2014/main" id="{7FF368DF-2DF5-409F-B516-27A631B8862B}"/>
                </a:ext>
              </a:extLst>
            </p:cNvPr>
            <p:cNvSpPr/>
            <p:nvPr/>
          </p:nvSpPr>
          <p:spPr>
            <a:xfrm>
              <a:off x="1965621"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13">
              <a:extLst>
                <a:ext uri="{FF2B5EF4-FFF2-40B4-BE49-F238E27FC236}">
                  <a16:creationId xmlns:a16="http://schemas.microsoft.com/office/drawing/2014/main" id="{2EEC3275-12F8-4BB2-8848-6CEF1B7831F0}"/>
                </a:ext>
              </a:extLst>
            </p:cNvPr>
            <p:cNvSpPr/>
            <p:nvPr/>
          </p:nvSpPr>
          <p:spPr>
            <a:xfrm>
              <a:off x="1584135" y="248726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a16="http://schemas.microsoft.com/office/drawing/2014/main" id="{E8EBC8EE-1157-471E-91C7-A8873DF4C429}"/>
                </a:ext>
              </a:extLst>
            </p:cNvPr>
            <p:cNvSpPr/>
            <p:nvPr/>
          </p:nvSpPr>
          <p:spPr>
            <a:xfrm>
              <a:off x="1112799" y="2281030"/>
              <a:ext cx="340523" cy="34052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15">
              <a:extLst>
                <a:ext uri="{FF2B5EF4-FFF2-40B4-BE49-F238E27FC236}">
                  <a16:creationId xmlns:a16="http://schemas.microsoft.com/office/drawing/2014/main" id="{BA9091C2-6CF5-4F06-A0BF-DDEC435E9D41}"/>
                </a:ext>
              </a:extLst>
            </p:cNvPr>
            <p:cNvSpPr/>
            <p:nvPr/>
          </p:nvSpPr>
          <p:spPr>
            <a:xfrm>
              <a:off x="1109025" y="309016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16">
              <a:extLst>
                <a:ext uri="{FF2B5EF4-FFF2-40B4-BE49-F238E27FC236}">
                  <a16:creationId xmlns:a16="http://schemas.microsoft.com/office/drawing/2014/main" id="{F57A4011-079D-40DA-9414-1538AB7B70EC}"/>
                </a:ext>
              </a:extLst>
            </p:cNvPr>
            <p:cNvSpPr/>
            <p:nvPr/>
          </p:nvSpPr>
          <p:spPr>
            <a:xfrm>
              <a:off x="500992" y="3152392"/>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17">
              <a:extLst>
                <a:ext uri="{FF2B5EF4-FFF2-40B4-BE49-F238E27FC236}">
                  <a16:creationId xmlns:a16="http://schemas.microsoft.com/office/drawing/2014/main" id="{0CE830C9-2D45-493B-B0DF-86FCEE732173}"/>
                </a:ext>
              </a:extLst>
            </p:cNvPr>
            <p:cNvSpPr/>
            <p:nvPr/>
          </p:nvSpPr>
          <p:spPr>
            <a:xfrm>
              <a:off x="779086" y="3300708"/>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Oval 18">
              <a:extLst>
                <a:ext uri="{FF2B5EF4-FFF2-40B4-BE49-F238E27FC236}">
                  <a16:creationId xmlns:a16="http://schemas.microsoft.com/office/drawing/2014/main" id="{832685CC-1CEE-4AAC-9A72-7906415AEF8A}"/>
                </a:ext>
              </a:extLst>
            </p:cNvPr>
            <p:cNvSpPr/>
            <p:nvPr/>
          </p:nvSpPr>
          <p:spPr>
            <a:xfrm>
              <a:off x="1168418" y="354172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19">
              <a:extLst>
                <a:ext uri="{FF2B5EF4-FFF2-40B4-BE49-F238E27FC236}">
                  <a16:creationId xmlns:a16="http://schemas.microsoft.com/office/drawing/2014/main" id="{C02E3D9B-0319-43B3-A9D6-3C6BA77A6C09}"/>
                </a:ext>
              </a:extLst>
            </p:cNvPr>
            <p:cNvSpPr/>
            <p:nvPr/>
          </p:nvSpPr>
          <p:spPr>
            <a:xfrm>
              <a:off x="1242576" y="3300708"/>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20">
              <a:extLst>
                <a:ext uri="{FF2B5EF4-FFF2-40B4-BE49-F238E27FC236}">
                  <a16:creationId xmlns:a16="http://schemas.microsoft.com/office/drawing/2014/main" id="{B76D80D2-B9F8-4957-AB0B-1F36BB70A8FB}"/>
                </a:ext>
              </a:extLst>
            </p:cNvPr>
            <p:cNvSpPr/>
            <p:nvPr/>
          </p:nvSpPr>
          <p:spPr>
            <a:xfrm>
              <a:off x="1427972" y="356026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Oval 21">
              <a:extLst>
                <a:ext uri="{FF2B5EF4-FFF2-40B4-BE49-F238E27FC236}">
                  <a16:creationId xmlns:a16="http://schemas.microsoft.com/office/drawing/2014/main" id="{25AF506E-E396-46B6-9D5F-06BE99FB4B5F}"/>
                </a:ext>
              </a:extLst>
            </p:cNvPr>
            <p:cNvSpPr/>
            <p:nvPr/>
          </p:nvSpPr>
          <p:spPr>
            <a:xfrm>
              <a:off x="1594829" y="3263629"/>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22">
              <a:extLst>
                <a:ext uri="{FF2B5EF4-FFF2-40B4-BE49-F238E27FC236}">
                  <a16:creationId xmlns:a16="http://schemas.microsoft.com/office/drawing/2014/main" id="{73777291-F4D9-46F4-97DA-5D86E97AD586}"/>
                </a:ext>
              </a:extLst>
            </p:cNvPr>
            <p:cNvSpPr/>
            <p:nvPr/>
          </p:nvSpPr>
          <p:spPr>
            <a:xfrm>
              <a:off x="2002700" y="3189471"/>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Arrow: Chevron 23">
              <a:extLst>
                <a:ext uri="{FF2B5EF4-FFF2-40B4-BE49-F238E27FC236}">
                  <a16:creationId xmlns:a16="http://schemas.microsoft.com/office/drawing/2014/main" id="{B77593E4-E035-43D0-B02C-771E4C8C671F}"/>
                </a:ext>
              </a:extLst>
            </p:cNvPr>
            <p:cNvSpPr/>
            <p:nvPr/>
          </p:nvSpPr>
          <p:spPr>
            <a:xfrm>
              <a:off x="2291048" y="2317801"/>
              <a:ext cx="611153" cy="1166758"/>
            </a:xfrm>
            <a:prstGeom prst="chevron">
              <a:avLst>
                <a:gd name="adj" fmla="val 62310"/>
              </a:avLst>
            </a:prstGeom>
            <a:solidFill>
              <a:schemeClr val="tx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5" name="Freeform: Shape 24">
              <a:extLst>
                <a:ext uri="{FF2B5EF4-FFF2-40B4-BE49-F238E27FC236}">
                  <a16:creationId xmlns:a16="http://schemas.microsoft.com/office/drawing/2014/main" id="{6BE97B5D-FC0C-48B2-9271-9EC8D51C4816}"/>
                </a:ext>
              </a:extLst>
            </p:cNvPr>
            <p:cNvSpPr/>
            <p:nvPr/>
          </p:nvSpPr>
          <p:spPr>
            <a:xfrm>
              <a:off x="2902201" y="2318367"/>
              <a:ext cx="1975536" cy="1166747"/>
            </a:xfrm>
            <a:custGeom>
              <a:avLst/>
              <a:gdLst>
                <a:gd name="connsiteX0" fmla="*/ 0 w 1975536"/>
                <a:gd name="connsiteY0" fmla="*/ 0 h 1166747"/>
                <a:gd name="connsiteX1" fmla="*/ 1975536 w 1975536"/>
                <a:gd name="connsiteY1" fmla="*/ 0 h 1166747"/>
                <a:gd name="connsiteX2" fmla="*/ 1975536 w 1975536"/>
                <a:gd name="connsiteY2" fmla="*/ 1166747 h 1166747"/>
                <a:gd name="connsiteX3" fmla="*/ 0 w 1975536"/>
                <a:gd name="connsiteY3" fmla="*/ 1166747 h 1166747"/>
                <a:gd name="connsiteX4" fmla="*/ 0 w 1975536"/>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536" h="1166747">
                  <a:moveTo>
                    <a:pt x="0" y="0"/>
                  </a:moveTo>
                  <a:lnTo>
                    <a:pt x="1975536" y="0"/>
                  </a:lnTo>
                  <a:lnTo>
                    <a:pt x="1975536"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R Package Development</a:t>
              </a:r>
            </a:p>
          </p:txBody>
        </p:sp>
        <p:sp>
          <p:nvSpPr>
            <p:cNvPr id="26" name="Freeform: Shape 25">
              <a:extLst>
                <a:ext uri="{FF2B5EF4-FFF2-40B4-BE49-F238E27FC236}">
                  <a16:creationId xmlns:a16="http://schemas.microsoft.com/office/drawing/2014/main" id="{71919BB2-F9B4-4CE2-9C32-964EA89CE653}"/>
                </a:ext>
              </a:extLst>
            </p:cNvPr>
            <p:cNvSpPr/>
            <p:nvPr/>
          </p:nvSpPr>
          <p:spPr>
            <a:xfrm>
              <a:off x="3056579" y="3904761"/>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chemeClr val="tx2"/>
                  </a:solidFill>
                </a:rPr>
                <a:t>Implementation of requirements into R package</a:t>
              </a:r>
            </a:p>
          </p:txBody>
        </p:sp>
        <p:sp>
          <p:nvSpPr>
            <p:cNvPr id="27" name="Arrow: Chevron 26">
              <a:extLst>
                <a:ext uri="{FF2B5EF4-FFF2-40B4-BE49-F238E27FC236}">
                  <a16:creationId xmlns:a16="http://schemas.microsoft.com/office/drawing/2014/main" id="{F64BED14-D914-45D8-8892-D4C093EEF971}"/>
                </a:ext>
              </a:extLst>
            </p:cNvPr>
            <p:cNvSpPr/>
            <p:nvPr/>
          </p:nvSpPr>
          <p:spPr>
            <a:xfrm>
              <a:off x="4877738" y="2317801"/>
              <a:ext cx="611153" cy="1166758"/>
            </a:xfrm>
            <a:prstGeom prst="chevron">
              <a:avLst>
                <a:gd name="adj" fmla="val 62310"/>
              </a:avLst>
            </a:prstGeom>
            <a:solidFill>
              <a:srgbClr val="00B05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8" name="Freeform: Shape 27">
              <a:extLst>
                <a:ext uri="{FF2B5EF4-FFF2-40B4-BE49-F238E27FC236}">
                  <a16:creationId xmlns:a16="http://schemas.microsoft.com/office/drawing/2014/main" id="{1A64D870-24AF-49CF-89BA-FF6542E2EBC6}"/>
                </a:ext>
              </a:extLst>
            </p:cNvPr>
            <p:cNvSpPr/>
            <p:nvPr/>
          </p:nvSpPr>
          <p:spPr>
            <a:xfrm>
              <a:off x="5488891"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rgbClr val="00B050"/>
                  </a:solidFill>
                </a:rPr>
                <a:t>Test Cases</a:t>
              </a:r>
            </a:p>
          </p:txBody>
        </p:sp>
        <p:sp>
          <p:nvSpPr>
            <p:cNvPr id="29" name="Freeform: Shape 28">
              <a:extLst>
                <a:ext uri="{FF2B5EF4-FFF2-40B4-BE49-F238E27FC236}">
                  <a16:creationId xmlns:a16="http://schemas.microsoft.com/office/drawing/2014/main" id="{F32A8AFD-6F09-48B1-A362-24533DB12BC2}"/>
                </a:ext>
              </a:extLst>
            </p:cNvPr>
            <p:cNvSpPr/>
            <p:nvPr/>
          </p:nvSpPr>
          <p:spPr>
            <a:xfrm>
              <a:off x="5488891" y="3918925"/>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Describes how code meets specifications</a:t>
              </a:r>
            </a:p>
          </p:txBody>
        </p:sp>
        <p:sp>
          <p:nvSpPr>
            <p:cNvPr id="30" name="Arrow: Chevron 29">
              <a:extLst>
                <a:ext uri="{FF2B5EF4-FFF2-40B4-BE49-F238E27FC236}">
                  <a16:creationId xmlns:a16="http://schemas.microsoft.com/office/drawing/2014/main" id="{8BE90C84-F2BA-48DE-93EF-712B614F13D3}"/>
                </a:ext>
              </a:extLst>
            </p:cNvPr>
            <p:cNvSpPr/>
            <p:nvPr/>
          </p:nvSpPr>
          <p:spPr>
            <a:xfrm>
              <a:off x="7155672"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1" name="Freeform: Shape 30">
              <a:extLst>
                <a:ext uri="{FF2B5EF4-FFF2-40B4-BE49-F238E27FC236}">
                  <a16:creationId xmlns:a16="http://schemas.microsoft.com/office/drawing/2014/main" id="{9B5DEB4D-57F3-44AF-B03F-500D29BA19E5}"/>
                </a:ext>
              </a:extLst>
            </p:cNvPr>
            <p:cNvSpPr/>
            <p:nvPr/>
          </p:nvSpPr>
          <p:spPr>
            <a:xfrm>
              <a:off x="7766826"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Test Code</a:t>
              </a:r>
            </a:p>
          </p:txBody>
        </p:sp>
        <p:sp>
          <p:nvSpPr>
            <p:cNvPr id="32" name="Freeform: Shape 31">
              <a:extLst>
                <a:ext uri="{FF2B5EF4-FFF2-40B4-BE49-F238E27FC236}">
                  <a16:creationId xmlns:a16="http://schemas.microsoft.com/office/drawing/2014/main" id="{741BF71A-73E4-4309-92AF-2677A2652C45}"/>
                </a:ext>
              </a:extLst>
            </p:cNvPr>
            <p:cNvSpPr/>
            <p:nvPr/>
          </p:nvSpPr>
          <p:spPr>
            <a:xfrm>
              <a:off x="7766826" y="3854530"/>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Implementation of the test cases in code</a:t>
              </a:r>
            </a:p>
          </p:txBody>
        </p:sp>
        <p:sp>
          <p:nvSpPr>
            <p:cNvPr id="33" name="Arrow: Chevron 32">
              <a:extLst>
                <a:ext uri="{FF2B5EF4-FFF2-40B4-BE49-F238E27FC236}">
                  <a16:creationId xmlns:a16="http://schemas.microsoft.com/office/drawing/2014/main" id="{DA8DDB23-5D42-4E50-B2D5-25C3548F08FE}"/>
                </a:ext>
              </a:extLst>
            </p:cNvPr>
            <p:cNvSpPr/>
            <p:nvPr/>
          </p:nvSpPr>
          <p:spPr>
            <a:xfrm>
              <a:off x="9382099"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id="{6026564A-15A5-453E-A076-3A30C4650916}"/>
                </a:ext>
              </a:extLst>
            </p:cNvPr>
            <p:cNvSpPr/>
            <p:nvPr/>
          </p:nvSpPr>
          <p:spPr>
            <a:xfrm>
              <a:off x="10045892" y="2091907"/>
              <a:ext cx="1804816" cy="1703007"/>
            </a:xfrm>
            <a:custGeom>
              <a:avLst/>
              <a:gdLst>
                <a:gd name="connsiteX0" fmla="*/ 0 w 1804816"/>
                <a:gd name="connsiteY0" fmla="*/ 851504 h 1703007"/>
                <a:gd name="connsiteX1" fmla="*/ 902408 w 1804816"/>
                <a:gd name="connsiteY1" fmla="*/ 0 h 1703007"/>
                <a:gd name="connsiteX2" fmla="*/ 1804816 w 1804816"/>
                <a:gd name="connsiteY2" fmla="*/ 851504 h 1703007"/>
                <a:gd name="connsiteX3" fmla="*/ 902408 w 1804816"/>
                <a:gd name="connsiteY3" fmla="*/ 1703008 h 1703007"/>
                <a:gd name="connsiteX4" fmla="*/ 0 w 1804816"/>
                <a:gd name="connsiteY4" fmla="*/ 851504 h 170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16" h="1703007">
                  <a:moveTo>
                    <a:pt x="0" y="851504"/>
                  </a:moveTo>
                  <a:cubicBezTo>
                    <a:pt x="0" y="381231"/>
                    <a:pt x="404022" y="0"/>
                    <a:pt x="902408" y="0"/>
                  </a:cubicBezTo>
                  <a:cubicBezTo>
                    <a:pt x="1400794" y="0"/>
                    <a:pt x="1804816" y="381231"/>
                    <a:pt x="1804816" y="851504"/>
                  </a:cubicBezTo>
                  <a:cubicBezTo>
                    <a:pt x="1804816" y="1321777"/>
                    <a:pt x="1400794" y="1703008"/>
                    <a:pt x="902408" y="1703008"/>
                  </a:cubicBezTo>
                  <a:cubicBezTo>
                    <a:pt x="404022" y="1703008"/>
                    <a:pt x="0" y="1321777"/>
                    <a:pt x="0" y="85150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4309" tIns="249400" rIns="264309" bIns="24940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bg1"/>
                  </a:solidFill>
                </a:rPr>
                <a:t>Validation Report</a:t>
              </a:r>
            </a:p>
          </p:txBody>
        </p:sp>
        <p:sp>
          <p:nvSpPr>
            <p:cNvPr id="35" name="Freeform: Shape 34">
              <a:extLst>
                <a:ext uri="{FF2B5EF4-FFF2-40B4-BE49-F238E27FC236}">
                  <a16:creationId xmlns:a16="http://schemas.microsoft.com/office/drawing/2014/main" id="{B0811FD5-27BB-49D2-A9F5-15BE676F4EA9}"/>
                </a:ext>
              </a:extLst>
            </p:cNvPr>
            <p:cNvSpPr/>
            <p:nvPr/>
          </p:nvSpPr>
          <p:spPr>
            <a:xfrm>
              <a:off x="10126845" y="4025533"/>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Combines all prior content into report documenting proof that code meets specifications</a:t>
              </a:r>
            </a:p>
          </p:txBody>
        </p:sp>
      </p:grpSp>
    </p:spTree>
    <p:extLst>
      <p:ext uri="{BB962C8B-B14F-4D97-AF65-F5344CB8AC3E}">
        <p14:creationId xmlns:p14="http://schemas.microsoft.com/office/powerpoint/2010/main" val="790502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BA9EE-D60E-46E3-AC2B-6EF07A48BC5F}"/>
              </a:ext>
            </a:extLst>
          </p:cNvPr>
          <p:cNvSpPr>
            <a:spLocks noGrp="1"/>
          </p:cNvSpPr>
          <p:nvPr>
            <p:ph type="title"/>
          </p:nvPr>
        </p:nvSpPr>
        <p:spPr>
          <a:xfrm>
            <a:off x="838200" y="300731"/>
            <a:ext cx="10515600" cy="1325563"/>
          </a:xfrm>
        </p:spPr>
        <p:txBody>
          <a:bodyPr/>
          <a:lstStyle/>
          <a:p>
            <a:r>
              <a:rPr lang="en-US"/>
              <a:t>Test Cases</a:t>
            </a:r>
          </a:p>
        </p:txBody>
      </p:sp>
      <p:sp>
        <p:nvSpPr>
          <p:cNvPr id="3" name="Content Placeholder 2">
            <a:extLst>
              <a:ext uri="{FF2B5EF4-FFF2-40B4-BE49-F238E27FC236}">
                <a16:creationId xmlns:a16="http://schemas.microsoft.com/office/drawing/2014/main" id="{6347DD14-F31C-4402-91B5-E8F57950D778}"/>
              </a:ext>
            </a:extLst>
          </p:cNvPr>
          <p:cNvSpPr>
            <a:spLocks noGrp="1"/>
          </p:cNvSpPr>
          <p:nvPr>
            <p:ph sz="half" idx="1"/>
          </p:nvPr>
        </p:nvSpPr>
        <p:spPr>
          <a:xfrm>
            <a:off x="838200" y="2103119"/>
            <a:ext cx="5566230" cy="4065451"/>
          </a:xfrm>
        </p:spPr>
        <p:txBody>
          <a:bodyPr>
            <a:normAutofit lnSpcReduction="10000"/>
          </a:bodyPr>
          <a:lstStyle/>
          <a:p>
            <a:r>
              <a:rPr lang="en-US" sz="2400" dirty="0"/>
              <a:t>Document how to prove package meets specifications</a:t>
            </a:r>
          </a:p>
          <a:p>
            <a:endParaRPr lang="en-US" sz="2400" dirty="0"/>
          </a:p>
          <a:p>
            <a:r>
              <a:rPr lang="en-US" sz="2400" dirty="0"/>
              <a:t>Should represent realistic scenarios</a:t>
            </a:r>
          </a:p>
          <a:p>
            <a:endParaRPr lang="en-US" sz="2400" dirty="0"/>
          </a:p>
          <a:p>
            <a:r>
              <a:rPr lang="en-US" sz="2400" dirty="0">
                <a:solidFill>
                  <a:srgbClr val="00B050"/>
                </a:solidFill>
              </a:rPr>
              <a:t>Every requirement must be satisfied by at least one test case</a:t>
            </a:r>
          </a:p>
          <a:p>
            <a:r>
              <a:rPr lang="en-US" sz="2400" dirty="0">
                <a:solidFill>
                  <a:srgbClr val="00B0F0"/>
                </a:solidFill>
              </a:rPr>
              <a:t>A test case can satisfy multiple requirements</a:t>
            </a:r>
          </a:p>
          <a:p>
            <a:pPr lvl="1"/>
            <a:endParaRPr lang="en-US" dirty="0"/>
          </a:p>
        </p:txBody>
      </p:sp>
      <p:graphicFrame>
        <p:nvGraphicFramePr>
          <p:cNvPr id="6" name="Table 5">
            <a:extLst>
              <a:ext uri="{FF2B5EF4-FFF2-40B4-BE49-F238E27FC236}">
                <a16:creationId xmlns:a16="http://schemas.microsoft.com/office/drawing/2014/main" id="{77993DE8-B79B-4E3C-A57C-F5DAD3CAC17C}"/>
              </a:ext>
            </a:extLst>
          </p:cNvPr>
          <p:cNvGraphicFramePr>
            <a:graphicFrameLocks noGrp="1"/>
          </p:cNvGraphicFramePr>
          <p:nvPr/>
        </p:nvGraphicFramePr>
        <p:xfrm>
          <a:off x="6404430" y="2763044"/>
          <a:ext cx="5308600" cy="1238250"/>
        </p:xfrm>
        <a:graphic>
          <a:graphicData uri="http://schemas.openxmlformats.org/drawingml/2006/table">
            <a:tbl>
              <a:tblPr firstRow="1" bandRow="1">
                <a:tableStyleId>{5C22544A-7EE6-4342-B048-85BDC9FD1C3A}</a:tableStyleId>
              </a:tblPr>
              <a:tblGrid>
                <a:gridCol w="2654300">
                  <a:extLst>
                    <a:ext uri="{9D8B030D-6E8A-4147-A177-3AD203B41FA5}">
                      <a16:colId xmlns:a16="http://schemas.microsoft.com/office/drawing/2014/main" val="3397786899"/>
                    </a:ext>
                  </a:extLst>
                </a:gridCol>
                <a:gridCol w="2654300">
                  <a:extLst>
                    <a:ext uri="{9D8B030D-6E8A-4147-A177-3AD203B41FA5}">
                      <a16:colId xmlns:a16="http://schemas.microsoft.com/office/drawing/2014/main" val="841768734"/>
                    </a:ext>
                  </a:extLst>
                </a:gridCol>
              </a:tblGrid>
              <a:tr h="304800">
                <a:tc>
                  <a:txBody>
                    <a:bodyPr/>
                    <a:lstStyle/>
                    <a:p>
                      <a:pPr algn="ctr" rtl="0" fontAlgn="ctr"/>
                      <a:r>
                        <a:rPr lang="en-US" sz="2000" u="none" strike="noStrike">
                          <a:solidFill>
                            <a:schemeClr val="bg2"/>
                          </a:solidFill>
                          <a:effectLst/>
                        </a:rPr>
                        <a:t>Requirement</a:t>
                      </a:r>
                      <a:endParaRPr lang="en-US" sz="2000" b="1" i="0" u="none" strike="noStrike">
                        <a:solidFill>
                          <a:schemeClr val="bg2"/>
                        </a:solidFill>
                        <a:effectLst/>
                        <a:latin typeface="Calibri" panose="020F0502020204030204" pitchFamily="34" charset="0"/>
                      </a:endParaRPr>
                    </a:p>
                  </a:txBody>
                  <a:tcPr marL="9525" marR="9525" marT="9525" marB="0" anchor="ctr"/>
                </a:tc>
                <a:tc>
                  <a:txBody>
                    <a:bodyPr/>
                    <a:lstStyle/>
                    <a:p>
                      <a:pPr algn="ctr" rtl="0" fontAlgn="ctr"/>
                      <a:r>
                        <a:rPr lang="en-US" sz="2000" u="none" strike="noStrike">
                          <a:solidFill>
                            <a:schemeClr val="bg2"/>
                          </a:solidFill>
                          <a:effectLst/>
                        </a:rPr>
                        <a:t>Test Case</a:t>
                      </a:r>
                      <a:endParaRPr lang="en-US" sz="2000" b="1" i="0" u="none" strike="noStrike">
                        <a:solidFill>
                          <a:schemeClr val="bg2"/>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91623094"/>
                  </a:ext>
                </a:extLst>
              </a:tr>
              <a:tr h="314325">
                <a:tc>
                  <a:txBody>
                    <a:bodyPr/>
                    <a:lstStyle/>
                    <a:p>
                      <a:pPr algn="ctr" rtl="0" fontAlgn="ctr"/>
                      <a:r>
                        <a:rPr lang="en-US" sz="1800" u="none" strike="noStrike">
                          <a:effectLst/>
                        </a:rPr>
                        <a:t>Requirement 1</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800" u="none" strike="noStrike" dirty="0">
                          <a:solidFill>
                            <a:srgbClr val="00B050"/>
                          </a:solidFill>
                          <a:effectLst/>
                        </a:rPr>
                        <a:t>Test Case 1</a:t>
                      </a:r>
                      <a:r>
                        <a:rPr lang="en-US" sz="1800" u="none" strike="noStrike" dirty="0">
                          <a:effectLst/>
                        </a:rPr>
                        <a:t>, </a:t>
                      </a:r>
                      <a:r>
                        <a:rPr lang="en-US" sz="1800" u="none" strike="noStrike" dirty="0">
                          <a:solidFill>
                            <a:srgbClr val="00B0F0"/>
                          </a:solidFill>
                          <a:effectLst/>
                        </a:rPr>
                        <a:t>Test Case 2</a:t>
                      </a:r>
                      <a:endParaRPr lang="en-US" sz="1800" b="0" i="0" u="none" strike="noStrike" dirty="0">
                        <a:solidFill>
                          <a:srgbClr val="00B0F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00060064"/>
                  </a:ext>
                </a:extLst>
              </a:tr>
              <a:tr h="304800">
                <a:tc>
                  <a:txBody>
                    <a:bodyPr/>
                    <a:lstStyle/>
                    <a:p>
                      <a:pPr algn="ctr" rtl="0" fontAlgn="ctr"/>
                      <a:r>
                        <a:rPr lang="en-US" sz="1800" u="none" strike="noStrike">
                          <a:effectLst/>
                        </a:rPr>
                        <a:t>Requirement 2</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800" u="none" strike="noStrike" dirty="0">
                          <a:solidFill>
                            <a:srgbClr val="00B0F0"/>
                          </a:solidFill>
                          <a:effectLst/>
                        </a:rPr>
                        <a:t>Test Case 2</a:t>
                      </a:r>
                      <a:r>
                        <a:rPr lang="en-US" sz="1800" u="none" strike="noStrike" dirty="0">
                          <a:effectLst/>
                        </a:rPr>
                        <a:t>, </a:t>
                      </a:r>
                      <a:r>
                        <a:rPr lang="en-US" sz="1800" u="none" strike="noStrike" dirty="0">
                          <a:solidFill>
                            <a:srgbClr val="7030A0"/>
                          </a:solidFill>
                          <a:effectLst/>
                        </a:rPr>
                        <a:t>Test Case 3</a:t>
                      </a:r>
                      <a:endParaRPr lang="en-US" sz="1800" b="0" i="0" u="none" strike="noStrike" dirty="0">
                        <a:solidFill>
                          <a:srgbClr val="7030A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11504342"/>
                  </a:ext>
                </a:extLst>
              </a:tr>
              <a:tr h="304800">
                <a:tc>
                  <a:txBody>
                    <a:bodyPr/>
                    <a:lstStyle/>
                    <a:p>
                      <a:pPr algn="ctr" rtl="0" fontAlgn="ctr"/>
                      <a:r>
                        <a:rPr lang="en-US" sz="1800" u="none" strike="noStrike">
                          <a:effectLst/>
                        </a:rPr>
                        <a:t>Requirement 3</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800" u="none" strike="noStrike" dirty="0">
                          <a:solidFill>
                            <a:srgbClr val="7030A0"/>
                          </a:solidFill>
                          <a:effectLst/>
                        </a:rPr>
                        <a:t>Test Case 3</a:t>
                      </a:r>
                      <a:endParaRPr lang="en-US" sz="1800" b="0" i="0" u="none" strike="noStrike" dirty="0">
                        <a:solidFill>
                          <a:srgbClr val="7030A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23643581"/>
                  </a:ext>
                </a:extLst>
              </a:tr>
            </a:tbl>
          </a:graphicData>
        </a:graphic>
      </p:graphicFrame>
    </p:spTree>
    <p:extLst>
      <p:ext uri="{BB962C8B-B14F-4D97-AF65-F5344CB8AC3E}">
        <p14:creationId xmlns:p14="http://schemas.microsoft.com/office/powerpoint/2010/main" val="4176869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4332B-4F24-42F4-A704-A6F1183E9470}"/>
              </a:ext>
            </a:extLst>
          </p:cNvPr>
          <p:cNvSpPr>
            <a:spLocks noGrp="1"/>
          </p:cNvSpPr>
          <p:nvPr>
            <p:ph type="ctrTitle"/>
          </p:nvPr>
        </p:nvSpPr>
        <p:spPr>
          <a:xfrm>
            <a:off x="1629102" y="2409722"/>
            <a:ext cx="8933796" cy="2437232"/>
          </a:xfrm>
        </p:spPr>
        <p:txBody>
          <a:bodyPr>
            <a:normAutofit/>
          </a:bodyPr>
          <a:lstStyle/>
          <a:p>
            <a:r>
              <a:rPr lang="en-US" dirty="0"/>
              <a:t>Validation</a:t>
            </a:r>
          </a:p>
        </p:txBody>
      </p:sp>
    </p:spTree>
    <p:extLst>
      <p:ext uri="{BB962C8B-B14F-4D97-AF65-F5344CB8AC3E}">
        <p14:creationId xmlns:p14="http://schemas.microsoft.com/office/powerpoint/2010/main" val="1176724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23E2-31E0-400E-A4DA-5167493CF8B3}"/>
              </a:ext>
            </a:extLst>
          </p:cNvPr>
          <p:cNvSpPr>
            <a:spLocks noGrp="1"/>
          </p:cNvSpPr>
          <p:nvPr>
            <p:ph type="title"/>
          </p:nvPr>
        </p:nvSpPr>
        <p:spPr/>
        <p:txBody>
          <a:bodyPr/>
          <a:lstStyle/>
          <a:p>
            <a:r>
              <a:rPr lang="en-US" dirty="0"/>
              <a:t>Documenting Test Cases</a:t>
            </a:r>
          </a:p>
        </p:txBody>
      </p:sp>
      <p:sp>
        <p:nvSpPr>
          <p:cNvPr id="3" name="Content Placeholder 2">
            <a:extLst>
              <a:ext uri="{FF2B5EF4-FFF2-40B4-BE49-F238E27FC236}">
                <a16:creationId xmlns:a16="http://schemas.microsoft.com/office/drawing/2014/main" id="{82D539F8-268C-4F5F-878D-004B81BB701A}"/>
              </a:ext>
            </a:extLst>
          </p:cNvPr>
          <p:cNvSpPr>
            <a:spLocks noGrp="1"/>
          </p:cNvSpPr>
          <p:nvPr>
            <p:ph sz="half" idx="1"/>
          </p:nvPr>
        </p:nvSpPr>
        <p:spPr>
          <a:xfrm>
            <a:off x="1066799" y="2103120"/>
            <a:ext cx="6001327" cy="3749040"/>
          </a:xfrm>
        </p:spPr>
        <p:txBody>
          <a:bodyPr>
            <a:normAutofit fontScale="92500" lnSpcReduction="10000"/>
          </a:bodyPr>
          <a:lstStyle/>
          <a:p>
            <a:r>
              <a:rPr lang="en-US" sz="2800" dirty="0">
                <a:solidFill>
                  <a:srgbClr val="0070C0"/>
                </a:solidFill>
              </a:rPr>
              <a:t>Human</a:t>
            </a:r>
            <a:r>
              <a:rPr lang="en-US" sz="2800" dirty="0"/>
              <a:t> and </a:t>
            </a:r>
            <a:r>
              <a:rPr lang="en-US" sz="2800" dirty="0">
                <a:solidFill>
                  <a:srgbClr val="00B050"/>
                </a:solidFill>
              </a:rPr>
              <a:t>machine</a:t>
            </a:r>
            <a:r>
              <a:rPr lang="en-US" sz="2800" dirty="0"/>
              <a:t> readable</a:t>
            </a:r>
          </a:p>
          <a:p>
            <a:endParaRPr lang="en-US" sz="2800" dirty="0"/>
          </a:p>
          <a:p>
            <a:r>
              <a:rPr lang="en-US" sz="2800" dirty="0"/>
              <a:t>Capture editor, edit date, coverage</a:t>
            </a:r>
          </a:p>
          <a:p>
            <a:endParaRPr lang="en-US" sz="2800" dirty="0"/>
          </a:p>
          <a:p>
            <a:r>
              <a:rPr lang="en-US" sz="2800" dirty="0"/>
              <a:t>Record and save within the validation folder</a:t>
            </a:r>
          </a:p>
          <a:p>
            <a:pPr lvl="1"/>
            <a:r>
              <a:rPr lang="en-US" sz="2400" dirty="0" err="1"/>
              <a:t>working_dir</a:t>
            </a:r>
            <a:r>
              <a:rPr lang="en-US" sz="2400" dirty="0"/>
              <a:t>/validation/test_cases</a:t>
            </a:r>
          </a:p>
        </p:txBody>
      </p:sp>
      <p:pic>
        <p:nvPicPr>
          <p:cNvPr id="8" name="Content Placeholder 7" descr="Compass">
            <a:extLst>
              <a:ext uri="{FF2B5EF4-FFF2-40B4-BE49-F238E27FC236}">
                <a16:creationId xmlns:a16="http://schemas.microsoft.com/office/drawing/2014/main" id="{B25416DE-A748-45EF-8F65-4EDD5F1E8EDA}"/>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68127" y="2031854"/>
            <a:ext cx="1780309" cy="1780309"/>
          </a:xfrm>
        </p:spPr>
      </p:pic>
      <p:pic>
        <p:nvPicPr>
          <p:cNvPr id="11" name="Graphic 10" descr="Map with pin">
            <a:extLst>
              <a:ext uri="{FF2B5EF4-FFF2-40B4-BE49-F238E27FC236}">
                <a16:creationId xmlns:a16="http://schemas.microsoft.com/office/drawing/2014/main" id="{E0273170-07C5-412E-B12A-052240D036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71790" y="2619086"/>
            <a:ext cx="2682010" cy="2682010"/>
          </a:xfrm>
          <a:prstGeom prst="rect">
            <a:avLst/>
          </a:prstGeom>
        </p:spPr>
      </p:pic>
    </p:spTree>
    <p:extLst>
      <p:ext uri="{BB962C8B-B14F-4D97-AF65-F5344CB8AC3E}">
        <p14:creationId xmlns:p14="http://schemas.microsoft.com/office/powerpoint/2010/main" val="2223015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5C6520-E553-4CE9-9418-F1D243821CB8}"/>
              </a:ext>
            </a:extLst>
          </p:cNvPr>
          <p:cNvPicPr>
            <a:picLocks noChangeAspect="1"/>
          </p:cNvPicPr>
          <p:nvPr/>
        </p:nvPicPr>
        <p:blipFill>
          <a:blip r:embed="rId3"/>
          <a:stretch>
            <a:fillRect/>
          </a:stretch>
        </p:blipFill>
        <p:spPr>
          <a:xfrm>
            <a:off x="0" y="792106"/>
            <a:ext cx="12192000" cy="5273787"/>
          </a:xfrm>
          <a:prstGeom prst="rect">
            <a:avLst/>
          </a:prstGeom>
        </p:spPr>
      </p:pic>
    </p:spTree>
    <p:extLst>
      <p:ext uri="{BB962C8B-B14F-4D97-AF65-F5344CB8AC3E}">
        <p14:creationId xmlns:p14="http://schemas.microsoft.com/office/powerpoint/2010/main" val="2599357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3DFFFAD-8E89-4603-8FD2-D3EDC40EAFC9}"/>
              </a:ext>
            </a:extLst>
          </p:cNvPr>
          <p:cNvGrpSpPr/>
          <p:nvPr/>
        </p:nvGrpSpPr>
        <p:grpSpPr>
          <a:xfrm>
            <a:off x="342421" y="2040015"/>
            <a:ext cx="11508287" cy="3013366"/>
            <a:chOff x="342421" y="2040015"/>
            <a:chExt cx="11508287" cy="3013366"/>
          </a:xfrm>
        </p:grpSpPr>
        <p:sp>
          <p:nvSpPr>
            <p:cNvPr id="3" name="Freeform: Shape 2">
              <a:extLst>
                <a:ext uri="{FF2B5EF4-FFF2-40B4-BE49-F238E27FC236}">
                  <a16:creationId xmlns:a16="http://schemas.microsoft.com/office/drawing/2014/main" id="{75A57933-9AAC-4344-B595-691D53A6140F}"/>
                </a:ext>
              </a:extLst>
            </p:cNvPr>
            <p:cNvSpPr/>
            <p:nvPr/>
          </p:nvSpPr>
          <p:spPr>
            <a:xfrm>
              <a:off x="342421" y="2607124"/>
              <a:ext cx="1948626" cy="548621"/>
            </a:xfrm>
            <a:custGeom>
              <a:avLst/>
              <a:gdLst>
                <a:gd name="connsiteX0" fmla="*/ 0 w 1948626"/>
                <a:gd name="connsiteY0" fmla="*/ 0 h 548621"/>
                <a:gd name="connsiteX1" fmla="*/ 1948626 w 1948626"/>
                <a:gd name="connsiteY1" fmla="*/ 0 h 548621"/>
                <a:gd name="connsiteX2" fmla="*/ 1948626 w 1948626"/>
                <a:gd name="connsiteY2" fmla="*/ 548621 h 548621"/>
                <a:gd name="connsiteX3" fmla="*/ 0 w 1948626"/>
                <a:gd name="connsiteY3" fmla="*/ 548621 h 548621"/>
                <a:gd name="connsiteX4" fmla="*/ 0 w 1948626"/>
                <a:gd name="connsiteY4" fmla="*/ 0 h 54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626" h="548621">
                  <a:moveTo>
                    <a:pt x="0" y="0"/>
                  </a:moveTo>
                  <a:lnTo>
                    <a:pt x="1948626" y="0"/>
                  </a:lnTo>
                  <a:lnTo>
                    <a:pt x="1948626" y="548621"/>
                  </a:lnTo>
                  <a:lnTo>
                    <a:pt x="0" y="548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dirty="0"/>
                <a:t>Requirements</a:t>
              </a:r>
            </a:p>
          </p:txBody>
        </p:sp>
        <p:sp>
          <p:nvSpPr>
            <p:cNvPr id="5" name="Freeform: Shape 4">
              <a:extLst>
                <a:ext uri="{FF2B5EF4-FFF2-40B4-BE49-F238E27FC236}">
                  <a16:creationId xmlns:a16="http://schemas.microsoft.com/office/drawing/2014/main" id="{E801586F-9FAB-40B7-BAFD-C37C450438D3}"/>
                </a:ext>
              </a:extLst>
            </p:cNvPr>
            <p:cNvSpPr/>
            <p:nvPr/>
          </p:nvSpPr>
          <p:spPr>
            <a:xfrm>
              <a:off x="484344" y="3947057"/>
              <a:ext cx="1664781" cy="1027848"/>
            </a:xfrm>
            <a:custGeom>
              <a:avLst/>
              <a:gdLst>
                <a:gd name="connsiteX0" fmla="*/ 0 w 1664781"/>
                <a:gd name="connsiteY0" fmla="*/ 0 h 1027848"/>
                <a:gd name="connsiteX1" fmla="*/ 1664781 w 1664781"/>
                <a:gd name="connsiteY1" fmla="*/ 0 h 1027848"/>
                <a:gd name="connsiteX2" fmla="*/ 1664781 w 1664781"/>
                <a:gd name="connsiteY2" fmla="*/ 1027848 h 1027848"/>
                <a:gd name="connsiteX3" fmla="*/ 0 w 1664781"/>
                <a:gd name="connsiteY3" fmla="*/ 1027848 h 1027848"/>
                <a:gd name="connsiteX4" fmla="*/ 0 w 1664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1" h="1027848">
                  <a:moveTo>
                    <a:pt x="0" y="0"/>
                  </a:moveTo>
                  <a:lnTo>
                    <a:pt x="1664781" y="0"/>
                  </a:lnTo>
                  <a:lnTo>
                    <a:pt x="1664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Record the expectations, goals, and risks of project</a:t>
              </a:r>
            </a:p>
          </p:txBody>
        </p:sp>
        <p:sp>
          <p:nvSpPr>
            <p:cNvPr id="6" name="Oval 5">
              <a:extLst>
                <a:ext uri="{FF2B5EF4-FFF2-40B4-BE49-F238E27FC236}">
                  <a16:creationId xmlns:a16="http://schemas.microsoft.com/office/drawing/2014/main" id="{13249E68-1460-4E33-AB1B-0C8792EB626B}"/>
                </a:ext>
              </a:extLst>
            </p:cNvPr>
            <p:cNvSpPr/>
            <p:nvPr/>
          </p:nvSpPr>
          <p:spPr>
            <a:xfrm>
              <a:off x="482452"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a16="http://schemas.microsoft.com/office/drawing/2014/main" id="{BB0FD638-F18A-4A1D-B143-BF37FA3F2108}"/>
                </a:ext>
              </a:extLst>
            </p:cNvPr>
            <p:cNvSpPr/>
            <p:nvPr/>
          </p:nvSpPr>
          <p:spPr>
            <a:xfrm>
              <a:off x="575150" y="2281030"/>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a:extLst>
                <a:ext uri="{FF2B5EF4-FFF2-40B4-BE49-F238E27FC236}">
                  <a16:creationId xmlns:a16="http://schemas.microsoft.com/office/drawing/2014/main" id="{94CA8BB0-9B3A-491E-A1A6-94C9E14FB2C9}"/>
                </a:ext>
              </a:extLst>
            </p:cNvPr>
            <p:cNvSpPr/>
            <p:nvPr/>
          </p:nvSpPr>
          <p:spPr>
            <a:xfrm>
              <a:off x="797626" y="2318109"/>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a:extLst>
                <a:ext uri="{FF2B5EF4-FFF2-40B4-BE49-F238E27FC236}">
                  <a16:creationId xmlns:a16="http://schemas.microsoft.com/office/drawing/2014/main" id="{764EA8DF-3F9A-420B-8F10-7325CF2CCE17}"/>
                </a:ext>
              </a:extLst>
            </p:cNvPr>
            <p:cNvSpPr/>
            <p:nvPr/>
          </p:nvSpPr>
          <p:spPr>
            <a:xfrm>
              <a:off x="983022" y="211417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9">
              <a:extLst>
                <a:ext uri="{FF2B5EF4-FFF2-40B4-BE49-F238E27FC236}">
                  <a16:creationId xmlns:a16="http://schemas.microsoft.com/office/drawing/2014/main" id="{9438C699-F1CD-40C7-BE7C-0C8047D1D68E}"/>
                </a:ext>
              </a:extLst>
            </p:cNvPr>
            <p:cNvSpPr/>
            <p:nvPr/>
          </p:nvSpPr>
          <p:spPr>
            <a:xfrm>
              <a:off x="1224037" y="2040015"/>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a:extLst>
                <a:ext uri="{FF2B5EF4-FFF2-40B4-BE49-F238E27FC236}">
                  <a16:creationId xmlns:a16="http://schemas.microsoft.com/office/drawing/2014/main" id="{5476AAC9-55FA-4CC3-B18B-C0C118B09A55}"/>
                </a:ext>
              </a:extLst>
            </p:cNvPr>
            <p:cNvSpPr/>
            <p:nvPr/>
          </p:nvSpPr>
          <p:spPr>
            <a:xfrm>
              <a:off x="1520670" y="216979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a:extLst>
                <a:ext uri="{FF2B5EF4-FFF2-40B4-BE49-F238E27FC236}">
                  <a16:creationId xmlns:a16="http://schemas.microsoft.com/office/drawing/2014/main" id="{32AE1A20-AC94-4258-916F-B9A92C126121}"/>
                </a:ext>
              </a:extLst>
            </p:cNvPr>
            <p:cNvSpPr/>
            <p:nvPr/>
          </p:nvSpPr>
          <p:spPr>
            <a:xfrm>
              <a:off x="1706067" y="2262490"/>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12">
              <a:extLst>
                <a:ext uri="{FF2B5EF4-FFF2-40B4-BE49-F238E27FC236}">
                  <a16:creationId xmlns:a16="http://schemas.microsoft.com/office/drawing/2014/main" id="{181380E6-D879-47DF-9204-EBC9B429BC8B}"/>
                </a:ext>
              </a:extLst>
            </p:cNvPr>
            <p:cNvSpPr/>
            <p:nvPr/>
          </p:nvSpPr>
          <p:spPr>
            <a:xfrm>
              <a:off x="1965621"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13">
              <a:extLst>
                <a:ext uri="{FF2B5EF4-FFF2-40B4-BE49-F238E27FC236}">
                  <a16:creationId xmlns:a16="http://schemas.microsoft.com/office/drawing/2014/main" id="{22101CE8-97EA-4094-B3EB-D7573BF9D092}"/>
                </a:ext>
              </a:extLst>
            </p:cNvPr>
            <p:cNvSpPr/>
            <p:nvPr/>
          </p:nvSpPr>
          <p:spPr>
            <a:xfrm>
              <a:off x="1584135" y="248726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a16="http://schemas.microsoft.com/office/drawing/2014/main" id="{869695B8-90CF-4E34-B41E-AF10DF765788}"/>
                </a:ext>
              </a:extLst>
            </p:cNvPr>
            <p:cNvSpPr/>
            <p:nvPr/>
          </p:nvSpPr>
          <p:spPr>
            <a:xfrm>
              <a:off x="1112799" y="2281030"/>
              <a:ext cx="340523" cy="34052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15">
              <a:extLst>
                <a:ext uri="{FF2B5EF4-FFF2-40B4-BE49-F238E27FC236}">
                  <a16:creationId xmlns:a16="http://schemas.microsoft.com/office/drawing/2014/main" id="{DDB0E6E0-A988-4209-9407-5A3A178CE105}"/>
                </a:ext>
              </a:extLst>
            </p:cNvPr>
            <p:cNvSpPr/>
            <p:nvPr/>
          </p:nvSpPr>
          <p:spPr>
            <a:xfrm>
              <a:off x="1109025" y="309016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16">
              <a:extLst>
                <a:ext uri="{FF2B5EF4-FFF2-40B4-BE49-F238E27FC236}">
                  <a16:creationId xmlns:a16="http://schemas.microsoft.com/office/drawing/2014/main" id="{FF38F35F-FB92-4004-B928-854DD53E2783}"/>
                </a:ext>
              </a:extLst>
            </p:cNvPr>
            <p:cNvSpPr/>
            <p:nvPr/>
          </p:nvSpPr>
          <p:spPr>
            <a:xfrm>
              <a:off x="500992" y="3152392"/>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17">
              <a:extLst>
                <a:ext uri="{FF2B5EF4-FFF2-40B4-BE49-F238E27FC236}">
                  <a16:creationId xmlns:a16="http://schemas.microsoft.com/office/drawing/2014/main" id="{FBA632ED-D38B-4AA6-ADC0-E780FEF7F218}"/>
                </a:ext>
              </a:extLst>
            </p:cNvPr>
            <p:cNvSpPr/>
            <p:nvPr/>
          </p:nvSpPr>
          <p:spPr>
            <a:xfrm>
              <a:off x="779086" y="3300708"/>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Oval 18">
              <a:extLst>
                <a:ext uri="{FF2B5EF4-FFF2-40B4-BE49-F238E27FC236}">
                  <a16:creationId xmlns:a16="http://schemas.microsoft.com/office/drawing/2014/main" id="{08875CF7-8D5A-4D76-85BF-511DAA2EEBF5}"/>
                </a:ext>
              </a:extLst>
            </p:cNvPr>
            <p:cNvSpPr/>
            <p:nvPr/>
          </p:nvSpPr>
          <p:spPr>
            <a:xfrm>
              <a:off x="1168418" y="354172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19">
              <a:extLst>
                <a:ext uri="{FF2B5EF4-FFF2-40B4-BE49-F238E27FC236}">
                  <a16:creationId xmlns:a16="http://schemas.microsoft.com/office/drawing/2014/main" id="{EB890246-CB44-4377-B195-77E8E2549097}"/>
                </a:ext>
              </a:extLst>
            </p:cNvPr>
            <p:cNvSpPr/>
            <p:nvPr/>
          </p:nvSpPr>
          <p:spPr>
            <a:xfrm>
              <a:off x="1242576" y="3300708"/>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20">
              <a:extLst>
                <a:ext uri="{FF2B5EF4-FFF2-40B4-BE49-F238E27FC236}">
                  <a16:creationId xmlns:a16="http://schemas.microsoft.com/office/drawing/2014/main" id="{AE0C68C6-3A21-4240-BDE7-4C9167738E08}"/>
                </a:ext>
              </a:extLst>
            </p:cNvPr>
            <p:cNvSpPr/>
            <p:nvPr/>
          </p:nvSpPr>
          <p:spPr>
            <a:xfrm>
              <a:off x="1427972" y="356026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Oval 21">
              <a:extLst>
                <a:ext uri="{FF2B5EF4-FFF2-40B4-BE49-F238E27FC236}">
                  <a16:creationId xmlns:a16="http://schemas.microsoft.com/office/drawing/2014/main" id="{32CB204B-753D-4E74-A0DF-1487DA6463DD}"/>
                </a:ext>
              </a:extLst>
            </p:cNvPr>
            <p:cNvSpPr/>
            <p:nvPr/>
          </p:nvSpPr>
          <p:spPr>
            <a:xfrm>
              <a:off x="1594829" y="3263629"/>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22">
              <a:extLst>
                <a:ext uri="{FF2B5EF4-FFF2-40B4-BE49-F238E27FC236}">
                  <a16:creationId xmlns:a16="http://schemas.microsoft.com/office/drawing/2014/main" id="{6C2A9779-547F-4CDA-8C26-23F74F378431}"/>
                </a:ext>
              </a:extLst>
            </p:cNvPr>
            <p:cNvSpPr/>
            <p:nvPr/>
          </p:nvSpPr>
          <p:spPr>
            <a:xfrm>
              <a:off x="2002700" y="3189471"/>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Arrow: Chevron 23">
              <a:extLst>
                <a:ext uri="{FF2B5EF4-FFF2-40B4-BE49-F238E27FC236}">
                  <a16:creationId xmlns:a16="http://schemas.microsoft.com/office/drawing/2014/main" id="{B7C026AC-8058-443D-905F-522C7EE94343}"/>
                </a:ext>
              </a:extLst>
            </p:cNvPr>
            <p:cNvSpPr/>
            <p:nvPr/>
          </p:nvSpPr>
          <p:spPr>
            <a:xfrm>
              <a:off x="2291048" y="2317801"/>
              <a:ext cx="611153" cy="1166758"/>
            </a:xfrm>
            <a:prstGeom prst="chevron">
              <a:avLst>
                <a:gd name="adj" fmla="val 62310"/>
              </a:avLst>
            </a:prstGeom>
            <a:solidFill>
              <a:schemeClr val="tx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5" name="Freeform: Shape 24">
              <a:extLst>
                <a:ext uri="{FF2B5EF4-FFF2-40B4-BE49-F238E27FC236}">
                  <a16:creationId xmlns:a16="http://schemas.microsoft.com/office/drawing/2014/main" id="{455763D7-F704-4058-AB0D-EC4B863A77D8}"/>
                </a:ext>
              </a:extLst>
            </p:cNvPr>
            <p:cNvSpPr/>
            <p:nvPr/>
          </p:nvSpPr>
          <p:spPr>
            <a:xfrm>
              <a:off x="2902201" y="2318367"/>
              <a:ext cx="1975536" cy="1166747"/>
            </a:xfrm>
            <a:custGeom>
              <a:avLst/>
              <a:gdLst>
                <a:gd name="connsiteX0" fmla="*/ 0 w 1975536"/>
                <a:gd name="connsiteY0" fmla="*/ 0 h 1166747"/>
                <a:gd name="connsiteX1" fmla="*/ 1975536 w 1975536"/>
                <a:gd name="connsiteY1" fmla="*/ 0 h 1166747"/>
                <a:gd name="connsiteX2" fmla="*/ 1975536 w 1975536"/>
                <a:gd name="connsiteY2" fmla="*/ 1166747 h 1166747"/>
                <a:gd name="connsiteX3" fmla="*/ 0 w 1975536"/>
                <a:gd name="connsiteY3" fmla="*/ 1166747 h 1166747"/>
                <a:gd name="connsiteX4" fmla="*/ 0 w 1975536"/>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536" h="1166747">
                  <a:moveTo>
                    <a:pt x="0" y="0"/>
                  </a:moveTo>
                  <a:lnTo>
                    <a:pt x="1975536" y="0"/>
                  </a:lnTo>
                  <a:lnTo>
                    <a:pt x="1975536"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R Package Development</a:t>
              </a:r>
            </a:p>
          </p:txBody>
        </p:sp>
        <p:sp>
          <p:nvSpPr>
            <p:cNvPr id="26" name="Freeform: Shape 25">
              <a:extLst>
                <a:ext uri="{FF2B5EF4-FFF2-40B4-BE49-F238E27FC236}">
                  <a16:creationId xmlns:a16="http://schemas.microsoft.com/office/drawing/2014/main" id="{07DE5C68-29C6-4859-8D04-069B1BDB1EA8}"/>
                </a:ext>
              </a:extLst>
            </p:cNvPr>
            <p:cNvSpPr/>
            <p:nvPr/>
          </p:nvSpPr>
          <p:spPr>
            <a:xfrm>
              <a:off x="3056579" y="3904761"/>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chemeClr val="tx2"/>
                  </a:solidFill>
                </a:rPr>
                <a:t>Implementation of requirements into R package</a:t>
              </a:r>
            </a:p>
          </p:txBody>
        </p:sp>
        <p:sp>
          <p:nvSpPr>
            <p:cNvPr id="27" name="Arrow: Chevron 26">
              <a:extLst>
                <a:ext uri="{FF2B5EF4-FFF2-40B4-BE49-F238E27FC236}">
                  <a16:creationId xmlns:a16="http://schemas.microsoft.com/office/drawing/2014/main" id="{D5056F0C-62F5-44BC-9BBC-FF4F3DCB3BCA}"/>
                </a:ext>
              </a:extLst>
            </p:cNvPr>
            <p:cNvSpPr/>
            <p:nvPr/>
          </p:nvSpPr>
          <p:spPr>
            <a:xfrm>
              <a:off x="4877738" y="2317801"/>
              <a:ext cx="611153" cy="1166758"/>
            </a:xfrm>
            <a:prstGeom prst="chevron">
              <a:avLst>
                <a:gd name="adj" fmla="val 62310"/>
              </a:avLst>
            </a:prstGeom>
            <a:solidFill>
              <a:schemeClr val="tx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8" name="Freeform: Shape 27">
              <a:extLst>
                <a:ext uri="{FF2B5EF4-FFF2-40B4-BE49-F238E27FC236}">
                  <a16:creationId xmlns:a16="http://schemas.microsoft.com/office/drawing/2014/main" id="{44F99A12-4805-4711-A240-C896C1E1B5BD}"/>
                </a:ext>
              </a:extLst>
            </p:cNvPr>
            <p:cNvSpPr/>
            <p:nvPr/>
          </p:nvSpPr>
          <p:spPr>
            <a:xfrm>
              <a:off x="5488891"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Test Cases</a:t>
              </a:r>
            </a:p>
          </p:txBody>
        </p:sp>
        <p:sp>
          <p:nvSpPr>
            <p:cNvPr id="29" name="Freeform: Shape 28">
              <a:extLst>
                <a:ext uri="{FF2B5EF4-FFF2-40B4-BE49-F238E27FC236}">
                  <a16:creationId xmlns:a16="http://schemas.microsoft.com/office/drawing/2014/main" id="{DECF1184-307C-4B06-903A-D491CFA00D71}"/>
                </a:ext>
              </a:extLst>
            </p:cNvPr>
            <p:cNvSpPr/>
            <p:nvPr/>
          </p:nvSpPr>
          <p:spPr>
            <a:xfrm>
              <a:off x="5488891" y="3918925"/>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chemeClr val="tx2"/>
                  </a:solidFill>
                </a:rPr>
                <a:t>Describes how code meets specifications</a:t>
              </a:r>
            </a:p>
          </p:txBody>
        </p:sp>
        <p:sp>
          <p:nvSpPr>
            <p:cNvPr id="30" name="Arrow: Chevron 29">
              <a:extLst>
                <a:ext uri="{FF2B5EF4-FFF2-40B4-BE49-F238E27FC236}">
                  <a16:creationId xmlns:a16="http://schemas.microsoft.com/office/drawing/2014/main" id="{1FA40F00-D73B-422F-91A3-A026C47B3C8E}"/>
                </a:ext>
              </a:extLst>
            </p:cNvPr>
            <p:cNvSpPr/>
            <p:nvPr/>
          </p:nvSpPr>
          <p:spPr>
            <a:xfrm>
              <a:off x="7155672" y="2317801"/>
              <a:ext cx="611153" cy="1166758"/>
            </a:xfrm>
            <a:prstGeom prst="chevron">
              <a:avLst>
                <a:gd name="adj" fmla="val 62310"/>
              </a:avLst>
            </a:prstGeom>
            <a:solidFill>
              <a:srgbClr val="00B050"/>
            </a:solidFill>
            <a:ln>
              <a:no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sp>
        <p:sp>
          <p:nvSpPr>
            <p:cNvPr id="31" name="Freeform: Shape 30">
              <a:extLst>
                <a:ext uri="{FF2B5EF4-FFF2-40B4-BE49-F238E27FC236}">
                  <a16:creationId xmlns:a16="http://schemas.microsoft.com/office/drawing/2014/main" id="{58365847-23EA-4B7D-8D25-CF2C692DB71B}"/>
                </a:ext>
              </a:extLst>
            </p:cNvPr>
            <p:cNvSpPr/>
            <p:nvPr/>
          </p:nvSpPr>
          <p:spPr>
            <a:xfrm>
              <a:off x="7766826"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rgbClr val="00B050"/>
                  </a:solidFill>
                </a:rPr>
                <a:t>Test Code</a:t>
              </a:r>
            </a:p>
          </p:txBody>
        </p:sp>
        <p:sp>
          <p:nvSpPr>
            <p:cNvPr id="32" name="Freeform: Shape 31">
              <a:extLst>
                <a:ext uri="{FF2B5EF4-FFF2-40B4-BE49-F238E27FC236}">
                  <a16:creationId xmlns:a16="http://schemas.microsoft.com/office/drawing/2014/main" id="{2197EC6A-DD42-495A-9041-5921D0F69863}"/>
                </a:ext>
              </a:extLst>
            </p:cNvPr>
            <p:cNvSpPr/>
            <p:nvPr/>
          </p:nvSpPr>
          <p:spPr>
            <a:xfrm>
              <a:off x="7766826" y="3854530"/>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Implementation of the test cases in code</a:t>
              </a:r>
            </a:p>
          </p:txBody>
        </p:sp>
        <p:sp>
          <p:nvSpPr>
            <p:cNvPr id="33" name="Arrow: Chevron 32">
              <a:extLst>
                <a:ext uri="{FF2B5EF4-FFF2-40B4-BE49-F238E27FC236}">
                  <a16:creationId xmlns:a16="http://schemas.microsoft.com/office/drawing/2014/main" id="{9D26EF0F-50D0-4116-864F-56DE89708FFC}"/>
                </a:ext>
              </a:extLst>
            </p:cNvPr>
            <p:cNvSpPr/>
            <p:nvPr/>
          </p:nvSpPr>
          <p:spPr>
            <a:xfrm>
              <a:off x="9382099"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id="{B8F14155-9CA0-479F-984B-4843DF8558AF}"/>
                </a:ext>
              </a:extLst>
            </p:cNvPr>
            <p:cNvSpPr/>
            <p:nvPr/>
          </p:nvSpPr>
          <p:spPr>
            <a:xfrm>
              <a:off x="10045892" y="2091907"/>
              <a:ext cx="1804816" cy="1703007"/>
            </a:xfrm>
            <a:custGeom>
              <a:avLst/>
              <a:gdLst>
                <a:gd name="connsiteX0" fmla="*/ 0 w 1804816"/>
                <a:gd name="connsiteY0" fmla="*/ 851504 h 1703007"/>
                <a:gd name="connsiteX1" fmla="*/ 902408 w 1804816"/>
                <a:gd name="connsiteY1" fmla="*/ 0 h 1703007"/>
                <a:gd name="connsiteX2" fmla="*/ 1804816 w 1804816"/>
                <a:gd name="connsiteY2" fmla="*/ 851504 h 1703007"/>
                <a:gd name="connsiteX3" fmla="*/ 902408 w 1804816"/>
                <a:gd name="connsiteY3" fmla="*/ 1703008 h 1703007"/>
                <a:gd name="connsiteX4" fmla="*/ 0 w 1804816"/>
                <a:gd name="connsiteY4" fmla="*/ 851504 h 170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16" h="1703007">
                  <a:moveTo>
                    <a:pt x="0" y="851504"/>
                  </a:moveTo>
                  <a:cubicBezTo>
                    <a:pt x="0" y="381231"/>
                    <a:pt x="404022" y="0"/>
                    <a:pt x="902408" y="0"/>
                  </a:cubicBezTo>
                  <a:cubicBezTo>
                    <a:pt x="1400794" y="0"/>
                    <a:pt x="1804816" y="381231"/>
                    <a:pt x="1804816" y="851504"/>
                  </a:cubicBezTo>
                  <a:cubicBezTo>
                    <a:pt x="1804816" y="1321777"/>
                    <a:pt x="1400794" y="1703008"/>
                    <a:pt x="902408" y="1703008"/>
                  </a:cubicBezTo>
                  <a:cubicBezTo>
                    <a:pt x="404022" y="1703008"/>
                    <a:pt x="0" y="1321777"/>
                    <a:pt x="0" y="85150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4309" tIns="249400" rIns="264309" bIns="24940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bg1"/>
                  </a:solidFill>
                </a:rPr>
                <a:t>Validation Report</a:t>
              </a:r>
            </a:p>
          </p:txBody>
        </p:sp>
        <p:sp>
          <p:nvSpPr>
            <p:cNvPr id="35" name="Freeform: Shape 34">
              <a:extLst>
                <a:ext uri="{FF2B5EF4-FFF2-40B4-BE49-F238E27FC236}">
                  <a16:creationId xmlns:a16="http://schemas.microsoft.com/office/drawing/2014/main" id="{9797CC47-3256-4005-AD41-41E684DF2855}"/>
                </a:ext>
              </a:extLst>
            </p:cNvPr>
            <p:cNvSpPr/>
            <p:nvPr/>
          </p:nvSpPr>
          <p:spPr>
            <a:xfrm>
              <a:off x="10126845" y="4025533"/>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Combines all prior content into report documenting proof that code meets specifications</a:t>
              </a:r>
            </a:p>
          </p:txBody>
        </p:sp>
      </p:grpSp>
    </p:spTree>
    <p:extLst>
      <p:ext uri="{BB962C8B-B14F-4D97-AF65-F5344CB8AC3E}">
        <p14:creationId xmlns:p14="http://schemas.microsoft.com/office/powerpoint/2010/main" val="3619585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CF11F-2CEC-4034-B2A7-1434887A7DD3}"/>
              </a:ext>
            </a:extLst>
          </p:cNvPr>
          <p:cNvSpPr>
            <a:spLocks noGrp="1"/>
          </p:cNvSpPr>
          <p:nvPr>
            <p:ph type="title"/>
          </p:nvPr>
        </p:nvSpPr>
        <p:spPr/>
        <p:txBody>
          <a:bodyPr/>
          <a:lstStyle/>
          <a:p>
            <a:r>
              <a:rPr lang="en-US" dirty="0"/>
              <a:t>Test Code</a:t>
            </a:r>
          </a:p>
        </p:txBody>
      </p:sp>
      <p:sp>
        <p:nvSpPr>
          <p:cNvPr id="3" name="Content Placeholder 2">
            <a:extLst>
              <a:ext uri="{FF2B5EF4-FFF2-40B4-BE49-F238E27FC236}">
                <a16:creationId xmlns:a16="http://schemas.microsoft.com/office/drawing/2014/main" id="{32D04748-23A3-4767-8C4B-B7A898573716}"/>
              </a:ext>
            </a:extLst>
          </p:cNvPr>
          <p:cNvSpPr>
            <a:spLocks noGrp="1"/>
          </p:cNvSpPr>
          <p:nvPr>
            <p:ph sz="half" idx="1"/>
          </p:nvPr>
        </p:nvSpPr>
        <p:spPr/>
        <p:txBody>
          <a:bodyPr>
            <a:normAutofit/>
          </a:bodyPr>
          <a:lstStyle/>
          <a:p>
            <a:r>
              <a:rPr lang="en-US" sz="2400" dirty="0"/>
              <a:t>Implementation of test cases as code</a:t>
            </a:r>
          </a:p>
          <a:p>
            <a:endParaRPr lang="en-US" sz="2400" dirty="0"/>
          </a:p>
          <a:p>
            <a:r>
              <a:rPr lang="en-US" sz="2400" dirty="0"/>
              <a:t>Uses {</a:t>
            </a:r>
            <a:r>
              <a:rPr lang="en-US" sz="2400" dirty="0" err="1"/>
              <a:t>testthat</a:t>
            </a:r>
            <a:r>
              <a:rPr lang="en-US" sz="2400" dirty="0"/>
              <a:t>} as a familiar testing framework</a:t>
            </a:r>
          </a:p>
          <a:p>
            <a:pPr lvl="1"/>
            <a:r>
              <a:rPr lang="en-US" sz="2000" dirty="0"/>
              <a:t>Self contained</a:t>
            </a:r>
          </a:p>
          <a:p>
            <a:pPr lvl="1"/>
            <a:r>
              <a:rPr lang="en-US" sz="2000" dirty="0"/>
              <a:t>Clear expectations</a:t>
            </a:r>
          </a:p>
          <a:p>
            <a:pPr marL="0" indent="0">
              <a:buNone/>
            </a:pPr>
            <a:endParaRPr lang="en-US" sz="2400" dirty="0"/>
          </a:p>
          <a:p>
            <a:pPr lvl="1"/>
            <a:endParaRPr lang="en-US" sz="2000" dirty="0"/>
          </a:p>
          <a:p>
            <a:pPr lvl="1"/>
            <a:endParaRPr lang="en-US" sz="2000" dirty="0"/>
          </a:p>
          <a:p>
            <a:pPr lvl="1"/>
            <a:endParaRPr lang="en-US" sz="2000" dirty="0"/>
          </a:p>
          <a:p>
            <a:pPr lvl="1"/>
            <a:endParaRPr lang="en-US" sz="2000" dirty="0"/>
          </a:p>
          <a:p>
            <a:pPr marL="457200" lvl="1" indent="0">
              <a:buNone/>
            </a:pPr>
            <a:endParaRPr lang="en-US" sz="2000" dirty="0"/>
          </a:p>
        </p:txBody>
      </p:sp>
      <p:pic>
        <p:nvPicPr>
          <p:cNvPr id="6" name="Picture 5" descr="Graphical user interface, icon&#10;&#10;Description automatically generated">
            <a:extLst>
              <a:ext uri="{FF2B5EF4-FFF2-40B4-BE49-F238E27FC236}">
                <a16:creationId xmlns:a16="http://schemas.microsoft.com/office/drawing/2014/main" id="{95D8FB47-276B-457D-B63B-E90C80721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1067" y="1320084"/>
            <a:ext cx="3638849" cy="4217831"/>
          </a:xfrm>
          <a:prstGeom prst="rect">
            <a:avLst/>
          </a:prstGeom>
        </p:spPr>
      </p:pic>
    </p:spTree>
    <p:extLst>
      <p:ext uri="{BB962C8B-B14F-4D97-AF65-F5344CB8AC3E}">
        <p14:creationId xmlns:p14="http://schemas.microsoft.com/office/powerpoint/2010/main" val="3607926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CF11F-2CEC-4034-B2A7-1434887A7DD3}"/>
              </a:ext>
            </a:extLst>
          </p:cNvPr>
          <p:cNvSpPr>
            <a:spLocks noGrp="1"/>
          </p:cNvSpPr>
          <p:nvPr>
            <p:ph type="title"/>
          </p:nvPr>
        </p:nvSpPr>
        <p:spPr/>
        <p:txBody>
          <a:bodyPr/>
          <a:lstStyle/>
          <a:p>
            <a:r>
              <a:rPr lang="en-US"/>
              <a:t>{</a:t>
            </a:r>
            <a:r>
              <a:rPr lang="en-US" err="1"/>
              <a:t>testthat</a:t>
            </a:r>
            <a:r>
              <a:rPr lang="en-US"/>
              <a:t>}</a:t>
            </a:r>
          </a:p>
        </p:txBody>
      </p:sp>
      <p:sp>
        <p:nvSpPr>
          <p:cNvPr id="3" name="Content Placeholder 2">
            <a:extLst>
              <a:ext uri="{FF2B5EF4-FFF2-40B4-BE49-F238E27FC236}">
                <a16:creationId xmlns:a16="http://schemas.microsoft.com/office/drawing/2014/main" id="{32D04748-23A3-4767-8C4B-B7A898573716}"/>
              </a:ext>
            </a:extLst>
          </p:cNvPr>
          <p:cNvSpPr>
            <a:spLocks noGrp="1"/>
          </p:cNvSpPr>
          <p:nvPr>
            <p:ph sz="half" idx="1"/>
          </p:nvPr>
        </p:nvSpPr>
        <p:spPr/>
        <p:txBody>
          <a:bodyPr/>
          <a:lstStyle/>
          <a:p>
            <a:r>
              <a:rPr lang="en-US"/>
              <a:t>Reporter Object</a:t>
            </a:r>
          </a:p>
          <a:p>
            <a:pPr lvl="1"/>
            <a:r>
              <a:rPr lang="en-US"/>
              <a:t>Captures each expectation result</a:t>
            </a:r>
          </a:p>
          <a:p>
            <a:pPr lvl="1"/>
            <a:r>
              <a:rPr lang="en-US"/>
              <a:t>Records test name</a:t>
            </a:r>
          </a:p>
          <a:p>
            <a:pPr lvl="1"/>
            <a:endParaRPr lang="en-US"/>
          </a:p>
          <a:p>
            <a:pPr lvl="1"/>
            <a:endParaRPr lang="en-US"/>
          </a:p>
          <a:p>
            <a:pPr lvl="1"/>
            <a:endParaRPr lang="en-US"/>
          </a:p>
          <a:p>
            <a:pPr lvl="1"/>
            <a:endParaRPr lang="en-US"/>
          </a:p>
          <a:p>
            <a:pPr lvl="1"/>
            <a:endParaRPr lang="en-US"/>
          </a:p>
          <a:p>
            <a:pPr lvl="1"/>
            <a:endParaRPr lang="en-US"/>
          </a:p>
          <a:p>
            <a:pPr marL="457200" lvl="1" indent="0">
              <a:buNone/>
            </a:pPr>
            <a:endParaRPr lang="en-US"/>
          </a:p>
        </p:txBody>
      </p:sp>
      <p:pic>
        <p:nvPicPr>
          <p:cNvPr id="4" name="Picture 3">
            <a:extLst>
              <a:ext uri="{FF2B5EF4-FFF2-40B4-BE49-F238E27FC236}">
                <a16:creationId xmlns:a16="http://schemas.microsoft.com/office/drawing/2014/main" id="{20BDF926-67BA-470F-8AC4-0777F43E9F37}"/>
              </a:ext>
            </a:extLst>
          </p:cNvPr>
          <p:cNvPicPr>
            <a:picLocks noChangeAspect="1"/>
          </p:cNvPicPr>
          <p:nvPr/>
        </p:nvPicPr>
        <p:blipFill>
          <a:blip r:embed="rId2"/>
          <a:stretch>
            <a:fillRect/>
          </a:stretch>
        </p:blipFill>
        <p:spPr>
          <a:xfrm>
            <a:off x="6284890" y="1027906"/>
            <a:ext cx="5426365" cy="3466627"/>
          </a:xfrm>
          <a:prstGeom prst="rect">
            <a:avLst/>
          </a:prstGeom>
        </p:spPr>
      </p:pic>
      <p:pic>
        <p:nvPicPr>
          <p:cNvPr id="5" name="Picture 4">
            <a:extLst>
              <a:ext uri="{FF2B5EF4-FFF2-40B4-BE49-F238E27FC236}">
                <a16:creationId xmlns:a16="http://schemas.microsoft.com/office/drawing/2014/main" id="{4736E9C7-66B8-473C-BB9E-12F21A650601}"/>
              </a:ext>
            </a:extLst>
          </p:cNvPr>
          <p:cNvPicPr>
            <a:picLocks noChangeAspect="1"/>
          </p:cNvPicPr>
          <p:nvPr/>
        </p:nvPicPr>
        <p:blipFill>
          <a:blip r:embed="rId3"/>
          <a:stretch>
            <a:fillRect/>
          </a:stretch>
        </p:blipFill>
        <p:spPr>
          <a:xfrm>
            <a:off x="1219439" y="3187715"/>
            <a:ext cx="9753122" cy="3466627"/>
          </a:xfrm>
          <a:prstGeom prst="rect">
            <a:avLst/>
          </a:prstGeom>
        </p:spPr>
      </p:pic>
    </p:spTree>
    <p:extLst>
      <p:ext uri="{BB962C8B-B14F-4D97-AF65-F5344CB8AC3E}">
        <p14:creationId xmlns:p14="http://schemas.microsoft.com/office/powerpoint/2010/main" val="168579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23E2-31E0-400E-A4DA-5167493CF8B3}"/>
              </a:ext>
            </a:extLst>
          </p:cNvPr>
          <p:cNvSpPr>
            <a:spLocks noGrp="1"/>
          </p:cNvSpPr>
          <p:nvPr>
            <p:ph type="title"/>
          </p:nvPr>
        </p:nvSpPr>
        <p:spPr/>
        <p:txBody>
          <a:bodyPr/>
          <a:lstStyle/>
          <a:p>
            <a:r>
              <a:rPr lang="en-US"/>
              <a:t>Writing Test Code</a:t>
            </a:r>
          </a:p>
        </p:txBody>
      </p:sp>
      <p:sp>
        <p:nvSpPr>
          <p:cNvPr id="3" name="Content Placeholder 2">
            <a:extLst>
              <a:ext uri="{FF2B5EF4-FFF2-40B4-BE49-F238E27FC236}">
                <a16:creationId xmlns:a16="http://schemas.microsoft.com/office/drawing/2014/main" id="{82D539F8-268C-4F5F-878D-004B81BB701A}"/>
              </a:ext>
            </a:extLst>
          </p:cNvPr>
          <p:cNvSpPr>
            <a:spLocks noGrp="1"/>
          </p:cNvSpPr>
          <p:nvPr>
            <p:ph sz="half" idx="1"/>
          </p:nvPr>
        </p:nvSpPr>
        <p:spPr>
          <a:xfrm>
            <a:off x="838200" y="1825625"/>
            <a:ext cx="10515600" cy="4351338"/>
          </a:xfrm>
        </p:spPr>
        <p:txBody>
          <a:bodyPr>
            <a:normAutofit/>
          </a:bodyPr>
          <a:lstStyle/>
          <a:p>
            <a:r>
              <a:rPr lang="en-US" sz="2400" dirty="0"/>
              <a:t>Capture editor, edit date</a:t>
            </a:r>
          </a:p>
          <a:p>
            <a:endParaRPr lang="en-US" sz="2400" dirty="0"/>
          </a:p>
          <a:p>
            <a:r>
              <a:rPr lang="en-US" sz="2400" dirty="0"/>
              <a:t>Record and save within the validation folder</a:t>
            </a:r>
          </a:p>
          <a:p>
            <a:pPr lvl="1"/>
            <a:r>
              <a:rPr lang="en-US" sz="2000" dirty="0" err="1"/>
              <a:t>working_dir</a:t>
            </a:r>
            <a:r>
              <a:rPr lang="en-US" sz="2000" dirty="0"/>
              <a:t>/validation/</a:t>
            </a:r>
            <a:r>
              <a:rPr lang="en-US" sz="2000" dirty="0" err="1"/>
              <a:t>test_code</a:t>
            </a:r>
            <a:endParaRPr lang="en-US" sz="2000" dirty="0"/>
          </a:p>
        </p:txBody>
      </p:sp>
    </p:spTree>
    <p:extLst>
      <p:ext uri="{BB962C8B-B14F-4D97-AF65-F5344CB8AC3E}">
        <p14:creationId xmlns:p14="http://schemas.microsoft.com/office/powerpoint/2010/main" val="3480962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00E4E4-9A8D-4F77-907D-4C34D1424D2F}"/>
              </a:ext>
            </a:extLst>
          </p:cNvPr>
          <p:cNvPicPr>
            <a:picLocks noChangeAspect="1"/>
          </p:cNvPicPr>
          <p:nvPr/>
        </p:nvPicPr>
        <p:blipFill>
          <a:blip r:embed="rId2"/>
          <a:stretch>
            <a:fillRect/>
          </a:stretch>
        </p:blipFill>
        <p:spPr>
          <a:xfrm>
            <a:off x="948323" y="824751"/>
            <a:ext cx="10295354" cy="5208498"/>
          </a:xfrm>
          <a:prstGeom prst="rect">
            <a:avLst/>
          </a:prstGeom>
        </p:spPr>
      </p:pic>
    </p:spTree>
    <p:extLst>
      <p:ext uri="{BB962C8B-B14F-4D97-AF65-F5344CB8AC3E}">
        <p14:creationId xmlns:p14="http://schemas.microsoft.com/office/powerpoint/2010/main" val="184545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6F32AF4-56CE-4C37-9F08-91A43511298A}"/>
              </a:ext>
            </a:extLst>
          </p:cNvPr>
          <p:cNvGrpSpPr/>
          <p:nvPr/>
        </p:nvGrpSpPr>
        <p:grpSpPr>
          <a:xfrm>
            <a:off x="342421" y="2040015"/>
            <a:ext cx="11508287" cy="3013366"/>
            <a:chOff x="342421" y="2040015"/>
            <a:chExt cx="11508287" cy="3013366"/>
          </a:xfrm>
        </p:grpSpPr>
        <p:sp>
          <p:nvSpPr>
            <p:cNvPr id="3" name="Freeform: Shape 2">
              <a:extLst>
                <a:ext uri="{FF2B5EF4-FFF2-40B4-BE49-F238E27FC236}">
                  <a16:creationId xmlns:a16="http://schemas.microsoft.com/office/drawing/2014/main" id="{EE47A4DA-FB49-4960-A4B0-E40652CEB1A8}"/>
                </a:ext>
              </a:extLst>
            </p:cNvPr>
            <p:cNvSpPr/>
            <p:nvPr/>
          </p:nvSpPr>
          <p:spPr>
            <a:xfrm>
              <a:off x="342421" y="2607124"/>
              <a:ext cx="1948626" cy="548621"/>
            </a:xfrm>
            <a:custGeom>
              <a:avLst/>
              <a:gdLst>
                <a:gd name="connsiteX0" fmla="*/ 0 w 1948626"/>
                <a:gd name="connsiteY0" fmla="*/ 0 h 548621"/>
                <a:gd name="connsiteX1" fmla="*/ 1948626 w 1948626"/>
                <a:gd name="connsiteY1" fmla="*/ 0 h 548621"/>
                <a:gd name="connsiteX2" fmla="*/ 1948626 w 1948626"/>
                <a:gd name="connsiteY2" fmla="*/ 548621 h 548621"/>
                <a:gd name="connsiteX3" fmla="*/ 0 w 1948626"/>
                <a:gd name="connsiteY3" fmla="*/ 548621 h 548621"/>
                <a:gd name="connsiteX4" fmla="*/ 0 w 1948626"/>
                <a:gd name="connsiteY4" fmla="*/ 0 h 54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626" h="548621">
                  <a:moveTo>
                    <a:pt x="0" y="0"/>
                  </a:moveTo>
                  <a:lnTo>
                    <a:pt x="1948626" y="0"/>
                  </a:lnTo>
                  <a:lnTo>
                    <a:pt x="1948626" y="548621"/>
                  </a:lnTo>
                  <a:lnTo>
                    <a:pt x="0" y="548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dirty="0"/>
                <a:t>Requirements</a:t>
              </a:r>
            </a:p>
          </p:txBody>
        </p:sp>
        <p:sp>
          <p:nvSpPr>
            <p:cNvPr id="5" name="Freeform: Shape 4">
              <a:extLst>
                <a:ext uri="{FF2B5EF4-FFF2-40B4-BE49-F238E27FC236}">
                  <a16:creationId xmlns:a16="http://schemas.microsoft.com/office/drawing/2014/main" id="{DFDB1522-E20B-48A4-834E-5A6742747C81}"/>
                </a:ext>
              </a:extLst>
            </p:cNvPr>
            <p:cNvSpPr/>
            <p:nvPr/>
          </p:nvSpPr>
          <p:spPr>
            <a:xfrm>
              <a:off x="484344" y="3947057"/>
              <a:ext cx="1664781" cy="1027848"/>
            </a:xfrm>
            <a:custGeom>
              <a:avLst/>
              <a:gdLst>
                <a:gd name="connsiteX0" fmla="*/ 0 w 1664781"/>
                <a:gd name="connsiteY0" fmla="*/ 0 h 1027848"/>
                <a:gd name="connsiteX1" fmla="*/ 1664781 w 1664781"/>
                <a:gd name="connsiteY1" fmla="*/ 0 h 1027848"/>
                <a:gd name="connsiteX2" fmla="*/ 1664781 w 1664781"/>
                <a:gd name="connsiteY2" fmla="*/ 1027848 h 1027848"/>
                <a:gd name="connsiteX3" fmla="*/ 0 w 1664781"/>
                <a:gd name="connsiteY3" fmla="*/ 1027848 h 1027848"/>
                <a:gd name="connsiteX4" fmla="*/ 0 w 1664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1" h="1027848">
                  <a:moveTo>
                    <a:pt x="0" y="0"/>
                  </a:moveTo>
                  <a:lnTo>
                    <a:pt x="1664781" y="0"/>
                  </a:lnTo>
                  <a:lnTo>
                    <a:pt x="1664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Record the expectations, goals, and risks of project</a:t>
              </a:r>
            </a:p>
          </p:txBody>
        </p:sp>
        <p:sp>
          <p:nvSpPr>
            <p:cNvPr id="6" name="Oval 5">
              <a:extLst>
                <a:ext uri="{FF2B5EF4-FFF2-40B4-BE49-F238E27FC236}">
                  <a16:creationId xmlns:a16="http://schemas.microsoft.com/office/drawing/2014/main" id="{67343B4B-4CB8-41CF-8695-0797D2852999}"/>
                </a:ext>
              </a:extLst>
            </p:cNvPr>
            <p:cNvSpPr/>
            <p:nvPr/>
          </p:nvSpPr>
          <p:spPr>
            <a:xfrm>
              <a:off x="482452"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a16="http://schemas.microsoft.com/office/drawing/2014/main" id="{BFD2136E-A86E-4249-8DAD-E3F025D81221}"/>
                </a:ext>
              </a:extLst>
            </p:cNvPr>
            <p:cNvSpPr/>
            <p:nvPr/>
          </p:nvSpPr>
          <p:spPr>
            <a:xfrm>
              <a:off x="575150" y="2281030"/>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a:extLst>
                <a:ext uri="{FF2B5EF4-FFF2-40B4-BE49-F238E27FC236}">
                  <a16:creationId xmlns:a16="http://schemas.microsoft.com/office/drawing/2014/main" id="{08C72745-EAAD-4803-ABC0-2543B46E4435}"/>
                </a:ext>
              </a:extLst>
            </p:cNvPr>
            <p:cNvSpPr/>
            <p:nvPr/>
          </p:nvSpPr>
          <p:spPr>
            <a:xfrm>
              <a:off x="797626" y="2318109"/>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a:extLst>
                <a:ext uri="{FF2B5EF4-FFF2-40B4-BE49-F238E27FC236}">
                  <a16:creationId xmlns:a16="http://schemas.microsoft.com/office/drawing/2014/main" id="{2A5DCD65-F6DB-4FCF-9A58-6889D6D6408C}"/>
                </a:ext>
              </a:extLst>
            </p:cNvPr>
            <p:cNvSpPr/>
            <p:nvPr/>
          </p:nvSpPr>
          <p:spPr>
            <a:xfrm>
              <a:off x="983022" y="211417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9">
              <a:extLst>
                <a:ext uri="{FF2B5EF4-FFF2-40B4-BE49-F238E27FC236}">
                  <a16:creationId xmlns:a16="http://schemas.microsoft.com/office/drawing/2014/main" id="{BBB52AB4-B8D7-4438-A6AC-6554DB237802}"/>
                </a:ext>
              </a:extLst>
            </p:cNvPr>
            <p:cNvSpPr/>
            <p:nvPr/>
          </p:nvSpPr>
          <p:spPr>
            <a:xfrm>
              <a:off x="1224037" y="2040015"/>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a:extLst>
                <a:ext uri="{FF2B5EF4-FFF2-40B4-BE49-F238E27FC236}">
                  <a16:creationId xmlns:a16="http://schemas.microsoft.com/office/drawing/2014/main" id="{4066A29B-F456-447E-A29B-F4E302304CA4}"/>
                </a:ext>
              </a:extLst>
            </p:cNvPr>
            <p:cNvSpPr/>
            <p:nvPr/>
          </p:nvSpPr>
          <p:spPr>
            <a:xfrm>
              <a:off x="1520670" y="216979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a:extLst>
                <a:ext uri="{FF2B5EF4-FFF2-40B4-BE49-F238E27FC236}">
                  <a16:creationId xmlns:a16="http://schemas.microsoft.com/office/drawing/2014/main" id="{978E1B62-2330-49D9-AF9E-471EB5CA7F74}"/>
                </a:ext>
              </a:extLst>
            </p:cNvPr>
            <p:cNvSpPr/>
            <p:nvPr/>
          </p:nvSpPr>
          <p:spPr>
            <a:xfrm>
              <a:off x="1706067" y="2262490"/>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12">
              <a:extLst>
                <a:ext uri="{FF2B5EF4-FFF2-40B4-BE49-F238E27FC236}">
                  <a16:creationId xmlns:a16="http://schemas.microsoft.com/office/drawing/2014/main" id="{7CC1803C-19C3-4FDD-A304-16451C4A3C7E}"/>
                </a:ext>
              </a:extLst>
            </p:cNvPr>
            <p:cNvSpPr/>
            <p:nvPr/>
          </p:nvSpPr>
          <p:spPr>
            <a:xfrm>
              <a:off x="1965621" y="246642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13">
              <a:extLst>
                <a:ext uri="{FF2B5EF4-FFF2-40B4-BE49-F238E27FC236}">
                  <a16:creationId xmlns:a16="http://schemas.microsoft.com/office/drawing/2014/main" id="{37A56FB1-9069-4BD7-B359-1500E2BAA03E}"/>
                </a:ext>
              </a:extLst>
            </p:cNvPr>
            <p:cNvSpPr/>
            <p:nvPr/>
          </p:nvSpPr>
          <p:spPr>
            <a:xfrm>
              <a:off x="1584135" y="2487266"/>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a16="http://schemas.microsoft.com/office/drawing/2014/main" id="{E32CD152-2174-44E0-9B2C-FF9140394FE0}"/>
                </a:ext>
              </a:extLst>
            </p:cNvPr>
            <p:cNvSpPr/>
            <p:nvPr/>
          </p:nvSpPr>
          <p:spPr>
            <a:xfrm>
              <a:off x="1112799" y="2281030"/>
              <a:ext cx="340523" cy="34052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15">
              <a:extLst>
                <a:ext uri="{FF2B5EF4-FFF2-40B4-BE49-F238E27FC236}">
                  <a16:creationId xmlns:a16="http://schemas.microsoft.com/office/drawing/2014/main" id="{1A792F7A-B95B-4AEA-8481-50FC75BD6DC9}"/>
                </a:ext>
              </a:extLst>
            </p:cNvPr>
            <p:cNvSpPr/>
            <p:nvPr/>
          </p:nvSpPr>
          <p:spPr>
            <a:xfrm>
              <a:off x="1109025" y="309016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16">
              <a:extLst>
                <a:ext uri="{FF2B5EF4-FFF2-40B4-BE49-F238E27FC236}">
                  <a16:creationId xmlns:a16="http://schemas.microsoft.com/office/drawing/2014/main" id="{4CDEB7BA-29C3-48F3-A6CB-D726B4D3768A}"/>
                </a:ext>
              </a:extLst>
            </p:cNvPr>
            <p:cNvSpPr/>
            <p:nvPr/>
          </p:nvSpPr>
          <p:spPr>
            <a:xfrm>
              <a:off x="500992" y="3152392"/>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17">
              <a:extLst>
                <a:ext uri="{FF2B5EF4-FFF2-40B4-BE49-F238E27FC236}">
                  <a16:creationId xmlns:a16="http://schemas.microsoft.com/office/drawing/2014/main" id="{67690189-80F2-4202-AE43-7C2BB4D834A8}"/>
                </a:ext>
              </a:extLst>
            </p:cNvPr>
            <p:cNvSpPr/>
            <p:nvPr/>
          </p:nvSpPr>
          <p:spPr>
            <a:xfrm>
              <a:off x="779086" y="3300708"/>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Oval 18">
              <a:extLst>
                <a:ext uri="{FF2B5EF4-FFF2-40B4-BE49-F238E27FC236}">
                  <a16:creationId xmlns:a16="http://schemas.microsoft.com/office/drawing/2014/main" id="{B1513E07-B765-4BE8-BFC3-77300DC08D3C}"/>
                </a:ext>
              </a:extLst>
            </p:cNvPr>
            <p:cNvSpPr/>
            <p:nvPr/>
          </p:nvSpPr>
          <p:spPr>
            <a:xfrm>
              <a:off x="1168418" y="354172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19">
              <a:extLst>
                <a:ext uri="{FF2B5EF4-FFF2-40B4-BE49-F238E27FC236}">
                  <a16:creationId xmlns:a16="http://schemas.microsoft.com/office/drawing/2014/main" id="{4FFBBBC4-8881-4C8F-BB04-8E828D279DEE}"/>
                </a:ext>
              </a:extLst>
            </p:cNvPr>
            <p:cNvSpPr/>
            <p:nvPr/>
          </p:nvSpPr>
          <p:spPr>
            <a:xfrm>
              <a:off x="1242576" y="3300708"/>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20">
              <a:extLst>
                <a:ext uri="{FF2B5EF4-FFF2-40B4-BE49-F238E27FC236}">
                  <a16:creationId xmlns:a16="http://schemas.microsoft.com/office/drawing/2014/main" id="{E6573201-FA96-47BE-AB35-1DE0070D56E6}"/>
                </a:ext>
              </a:extLst>
            </p:cNvPr>
            <p:cNvSpPr/>
            <p:nvPr/>
          </p:nvSpPr>
          <p:spPr>
            <a:xfrm>
              <a:off x="1427972" y="3560263"/>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Oval 21">
              <a:extLst>
                <a:ext uri="{FF2B5EF4-FFF2-40B4-BE49-F238E27FC236}">
                  <a16:creationId xmlns:a16="http://schemas.microsoft.com/office/drawing/2014/main" id="{808A4B91-00DD-4AE0-AC1E-57BED9F993A1}"/>
                </a:ext>
              </a:extLst>
            </p:cNvPr>
            <p:cNvSpPr/>
            <p:nvPr/>
          </p:nvSpPr>
          <p:spPr>
            <a:xfrm>
              <a:off x="1594829" y="3263629"/>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22">
              <a:extLst>
                <a:ext uri="{FF2B5EF4-FFF2-40B4-BE49-F238E27FC236}">
                  <a16:creationId xmlns:a16="http://schemas.microsoft.com/office/drawing/2014/main" id="{BFEC6395-F393-4094-8FF6-9D8112274F60}"/>
                </a:ext>
              </a:extLst>
            </p:cNvPr>
            <p:cNvSpPr/>
            <p:nvPr/>
          </p:nvSpPr>
          <p:spPr>
            <a:xfrm>
              <a:off x="2002700" y="3189471"/>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Arrow: Chevron 23">
              <a:extLst>
                <a:ext uri="{FF2B5EF4-FFF2-40B4-BE49-F238E27FC236}">
                  <a16:creationId xmlns:a16="http://schemas.microsoft.com/office/drawing/2014/main" id="{3F61EE5F-EDCB-46AB-BC6D-E679F1F94AA5}"/>
                </a:ext>
              </a:extLst>
            </p:cNvPr>
            <p:cNvSpPr/>
            <p:nvPr/>
          </p:nvSpPr>
          <p:spPr>
            <a:xfrm>
              <a:off x="2291048" y="2317801"/>
              <a:ext cx="611153" cy="1166758"/>
            </a:xfrm>
            <a:prstGeom prst="chevron">
              <a:avLst>
                <a:gd name="adj" fmla="val 62310"/>
              </a:avLst>
            </a:prstGeom>
            <a:solidFill>
              <a:schemeClr val="tx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5" name="Freeform: Shape 24">
              <a:extLst>
                <a:ext uri="{FF2B5EF4-FFF2-40B4-BE49-F238E27FC236}">
                  <a16:creationId xmlns:a16="http://schemas.microsoft.com/office/drawing/2014/main" id="{A7A45F23-B4C7-4212-8303-C565EEAA13AB}"/>
                </a:ext>
              </a:extLst>
            </p:cNvPr>
            <p:cNvSpPr/>
            <p:nvPr/>
          </p:nvSpPr>
          <p:spPr>
            <a:xfrm>
              <a:off x="2902201" y="2318367"/>
              <a:ext cx="1975536" cy="1166747"/>
            </a:xfrm>
            <a:custGeom>
              <a:avLst/>
              <a:gdLst>
                <a:gd name="connsiteX0" fmla="*/ 0 w 1975536"/>
                <a:gd name="connsiteY0" fmla="*/ 0 h 1166747"/>
                <a:gd name="connsiteX1" fmla="*/ 1975536 w 1975536"/>
                <a:gd name="connsiteY1" fmla="*/ 0 h 1166747"/>
                <a:gd name="connsiteX2" fmla="*/ 1975536 w 1975536"/>
                <a:gd name="connsiteY2" fmla="*/ 1166747 h 1166747"/>
                <a:gd name="connsiteX3" fmla="*/ 0 w 1975536"/>
                <a:gd name="connsiteY3" fmla="*/ 1166747 h 1166747"/>
                <a:gd name="connsiteX4" fmla="*/ 0 w 1975536"/>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536" h="1166747">
                  <a:moveTo>
                    <a:pt x="0" y="0"/>
                  </a:moveTo>
                  <a:lnTo>
                    <a:pt x="1975536" y="0"/>
                  </a:lnTo>
                  <a:lnTo>
                    <a:pt x="1975536"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R Package Development</a:t>
              </a:r>
            </a:p>
          </p:txBody>
        </p:sp>
        <p:sp>
          <p:nvSpPr>
            <p:cNvPr id="26" name="Freeform: Shape 25">
              <a:extLst>
                <a:ext uri="{FF2B5EF4-FFF2-40B4-BE49-F238E27FC236}">
                  <a16:creationId xmlns:a16="http://schemas.microsoft.com/office/drawing/2014/main" id="{A4C9F09B-8347-4443-9971-FF8ED951F7BB}"/>
                </a:ext>
              </a:extLst>
            </p:cNvPr>
            <p:cNvSpPr/>
            <p:nvPr/>
          </p:nvSpPr>
          <p:spPr>
            <a:xfrm>
              <a:off x="3056579" y="3904761"/>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chemeClr val="tx2"/>
                  </a:solidFill>
                </a:rPr>
                <a:t>Implementation of requirements into R package</a:t>
              </a:r>
            </a:p>
          </p:txBody>
        </p:sp>
        <p:sp>
          <p:nvSpPr>
            <p:cNvPr id="27" name="Arrow: Chevron 26">
              <a:extLst>
                <a:ext uri="{FF2B5EF4-FFF2-40B4-BE49-F238E27FC236}">
                  <a16:creationId xmlns:a16="http://schemas.microsoft.com/office/drawing/2014/main" id="{55D37F66-A610-44CC-9EE2-4A1F5DC4B879}"/>
                </a:ext>
              </a:extLst>
            </p:cNvPr>
            <p:cNvSpPr/>
            <p:nvPr/>
          </p:nvSpPr>
          <p:spPr>
            <a:xfrm>
              <a:off x="4877738" y="2317801"/>
              <a:ext cx="611153" cy="1166758"/>
            </a:xfrm>
            <a:prstGeom prst="chevron">
              <a:avLst>
                <a:gd name="adj" fmla="val 62310"/>
              </a:avLst>
            </a:prstGeom>
            <a:solidFill>
              <a:schemeClr val="tx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8" name="Freeform: Shape 27">
              <a:extLst>
                <a:ext uri="{FF2B5EF4-FFF2-40B4-BE49-F238E27FC236}">
                  <a16:creationId xmlns:a16="http://schemas.microsoft.com/office/drawing/2014/main" id="{0A8F717C-CCF2-4C4C-A6C9-9DA38D7D8C54}"/>
                </a:ext>
              </a:extLst>
            </p:cNvPr>
            <p:cNvSpPr/>
            <p:nvPr/>
          </p:nvSpPr>
          <p:spPr>
            <a:xfrm>
              <a:off x="5488891"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Test Cases</a:t>
              </a:r>
            </a:p>
          </p:txBody>
        </p:sp>
        <p:sp>
          <p:nvSpPr>
            <p:cNvPr id="29" name="Freeform: Shape 28">
              <a:extLst>
                <a:ext uri="{FF2B5EF4-FFF2-40B4-BE49-F238E27FC236}">
                  <a16:creationId xmlns:a16="http://schemas.microsoft.com/office/drawing/2014/main" id="{1A68A037-B057-4304-86F1-84A83B2373B1}"/>
                </a:ext>
              </a:extLst>
            </p:cNvPr>
            <p:cNvSpPr/>
            <p:nvPr/>
          </p:nvSpPr>
          <p:spPr>
            <a:xfrm>
              <a:off x="5488891" y="3918925"/>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chemeClr val="tx2"/>
                  </a:solidFill>
                </a:rPr>
                <a:t>Describes how code meets specifications</a:t>
              </a:r>
            </a:p>
          </p:txBody>
        </p:sp>
        <p:sp>
          <p:nvSpPr>
            <p:cNvPr id="30" name="Arrow: Chevron 29">
              <a:extLst>
                <a:ext uri="{FF2B5EF4-FFF2-40B4-BE49-F238E27FC236}">
                  <a16:creationId xmlns:a16="http://schemas.microsoft.com/office/drawing/2014/main" id="{57F581FC-8D2D-4307-9298-133EE34CDC6B}"/>
                </a:ext>
              </a:extLst>
            </p:cNvPr>
            <p:cNvSpPr/>
            <p:nvPr/>
          </p:nvSpPr>
          <p:spPr>
            <a:xfrm>
              <a:off x="7155672" y="2317801"/>
              <a:ext cx="611153" cy="1166758"/>
            </a:xfrm>
            <a:prstGeom prst="chevron">
              <a:avLst>
                <a:gd name="adj" fmla="val 62310"/>
              </a:avLst>
            </a:prstGeom>
            <a:solidFill>
              <a:schemeClr val="tx2"/>
            </a:solidFill>
            <a:ln>
              <a:no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sp>
        <p:sp>
          <p:nvSpPr>
            <p:cNvPr id="31" name="Freeform: Shape 30">
              <a:extLst>
                <a:ext uri="{FF2B5EF4-FFF2-40B4-BE49-F238E27FC236}">
                  <a16:creationId xmlns:a16="http://schemas.microsoft.com/office/drawing/2014/main" id="{C1FD7CC4-1815-4A7D-88CC-DADFE55C30CC}"/>
                </a:ext>
              </a:extLst>
            </p:cNvPr>
            <p:cNvSpPr/>
            <p:nvPr/>
          </p:nvSpPr>
          <p:spPr>
            <a:xfrm>
              <a:off x="7766826"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Test Code</a:t>
              </a:r>
            </a:p>
          </p:txBody>
        </p:sp>
        <p:sp>
          <p:nvSpPr>
            <p:cNvPr id="32" name="Freeform: Shape 31">
              <a:extLst>
                <a:ext uri="{FF2B5EF4-FFF2-40B4-BE49-F238E27FC236}">
                  <a16:creationId xmlns:a16="http://schemas.microsoft.com/office/drawing/2014/main" id="{8AEF9ABF-177E-47C8-B9EC-9F792C256015}"/>
                </a:ext>
              </a:extLst>
            </p:cNvPr>
            <p:cNvSpPr/>
            <p:nvPr/>
          </p:nvSpPr>
          <p:spPr>
            <a:xfrm>
              <a:off x="7766826" y="3854530"/>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chemeClr val="tx2"/>
                  </a:solidFill>
                </a:rPr>
                <a:t>Implementation of the test cases in code</a:t>
              </a:r>
            </a:p>
          </p:txBody>
        </p:sp>
        <p:sp>
          <p:nvSpPr>
            <p:cNvPr id="33" name="Arrow: Chevron 32">
              <a:extLst>
                <a:ext uri="{FF2B5EF4-FFF2-40B4-BE49-F238E27FC236}">
                  <a16:creationId xmlns:a16="http://schemas.microsoft.com/office/drawing/2014/main" id="{8215C0D1-5478-4B24-A8AD-47A0873B80AE}"/>
                </a:ext>
              </a:extLst>
            </p:cNvPr>
            <p:cNvSpPr/>
            <p:nvPr/>
          </p:nvSpPr>
          <p:spPr>
            <a:xfrm>
              <a:off x="9382099" y="2317801"/>
              <a:ext cx="611153" cy="1166758"/>
            </a:xfrm>
            <a:prstGeom prst="chevron">
              <a:avLst>
                <a:gd name="adj" fmla="val 62310"/>
              </a:avLst>
            </a:prstGeom>
            <a:solidFill>
              <a:srgbClr val="00B05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id="{01DFF636-E304-4015-9105-06A5367CD332}"/>
                </a:ext>
              </a:extLst>
            </p:cNvPr>
            <p:cNvSpPr/>
            <p:nvPr/>
          </p:nvSpPr>
          <p:spPr>
            <a:xfrm>
              <a:off x="10045892" y="2091907"/>
              <a:ext cx="1804816" cy="1703007"/>
            </a:xfrm>
            <a:custGeom>
              <a:avLst/>
              <a:gdLst>
                <a:gd name="connsiteX0" fmla="*/ 0 w 1804816"/>
                <a:gd name="connsiteY0" fmla="*/ 851504 h 1703007"/>
                <a:gd name="connsiteX1" fmla="*/ 902408 w 1804816"/>
                <a:gd name="connsiteY1" fmla="*/ 0 h 1703007"/>
                <a:gd name="connsiteX2" fmla="*/ 1804816 w 1804816"/>
                <a:gd name="connsiteY2" fmla="*/ 851504 h 1703007"/>
                <a:gd name="connsiteX3" fmla="*/ 902408 w 1804816"/>
                <a:gd name="connsiteY3" fmla="*/ 1703008 h 1703007"/>
                <a:gd name="connsiteX4" fmla="*/ 0 w 1804816"/>
                <a:gd name="connsiteY4" fmla="*/ 851504 h 170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16" h="1703007">
                  <a:moveTo>
                    <a:pt x="0" y="851504"/>
                  </a:moveTo>
                  <a:cubicBezTo>
                    <a:pt x="0" y="381231"/>
                    <a:pt x="404022" y="0"/>
                    <a:pt x="902408" y="0"/>
                  </a:cubicBezTo>
                  <a:cubicBezTo>
                    <a:pt x="1400794" y="0"/>
                    <a:pt x="1804816" y="381231"/>
                    <a:pt x="1804816" y="851504"/>
                  </a:cubicBezTo>
                  <a:cubicBezTo>
                    <a:pt x="1804816" y="1321777"/>
                    <a:pt x="1400794" y="1703008"/>
                    <a:pt x="902408" y="1703008"/>
                  </a:cubicBezTo>
                  <a:cubicBezTo>
                    <a:pt x="404022" y="1703008"/>
                    <a:pt x="0" y="1321777"/>
                    <a:pt x="0" y="851504"/>
                  </a:cubicBezTo>
                  <a:close/>
                </a:path>
              </a:pathLst>
            </a:cu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64309" tIns="249400" rIns="264309" bIns="24940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Validation Report</a:t>
              </a:r>
            </a:p>
          </p:txBody>
        </p:sp>
        <p:sp>
          <p:nvSpPr>
            <p:cNvPr id="35" name="Freeform: Shape 34">
              <a:extLst>
                <a:ext uri="{FF2B5EF4-FFF2-40B4-BE49-F238E27FC236}">
                  <a16:creationId xmlns:a16="http://schemas.microsoft.com/office/drawing/2014/main" id="{50C0A87F-89BF-47F4-88BC-92F1EF9812E1}"/>
                </a:ext>
              </a:extLst>
            </p:cNvPr>
            <p:cNvSpPr/>
            <p:nvPr/>
          </p:nvSpPr>
          <p:spPr>
            <a:xfrm>
              <a:off x="10126845" y="4025533"/>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Combines all prior content into report documenting proof that code meets specifications</a:t>
              </a:r>
            </a:p>
          </p:txBody>
        </p:sp>
      </p:grpSp>
    </p:spTree>
    <p:extLst>
      <p:ext uri="{BB962C8B-B14F-4D97-AF65-F5344CB8AC3E}">
        <p14:creationId xmlns:p14="http://schemas.microsoft.com/office/powerpoint/2010/main" val="1725844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AC4F9-EBFB-4EF2-955C-514F30B48AAF}"/>
              </a:ext>
            </a:extLst>
          </p:cNvPr>
          <p:cNvSpPr>
            <a:spLocks noGrp="1"/>
          </p:cNvSpPr>
          <p:nvPr>
            <p:ph type="title"/>
          </p:nvPr>
        </p:nvSpPr>
        <p:spPr/>
        <p:txBody>
          <a:bodyPr/>
          <a:lstStyle/>
          <a:p>
            <a:r>
              <a:rPr lang="en-US"/>
              <a:t>Validation Report</a:t>
            </a:r>
          </a:p>
        </p:txBody>
      </p:sp>
      <p:sp>
        <p:nvSpPr>
          <p:cNvPr id="3" name="Content Placeholder 2">
            <a:extLst>
              <a:ext uri="{FF2B5EF4-FFF2-40B4-BE49-F238E27FC236}">
                <a16:creationId xmlns:a16="http://schemas.microsoft.com/office/drawing/2014/main" id="{C8C49095-E443-4A22-B39A-D34636F36332}"/>
              </a:ext>
            </a:extLst>
          </p:cNvPr>
          <p:cNvSpPr>
            <a:spLocks noGrp="1"/>
          </p:cNvSpPr>
          <p:nvPr>
            <p:ph sz="half" idx="1"/>
          </p:nvPr>
        </p:nvSpPr>
        <p:spPr>
          <a:xfrm>
            <a:off x="1066799" y="2103119"/>
            <a:ext cx="5769430" cy="4268651"/>
          </a:xfrm>
        </p:spPr>
        <p:txBody>
          <a:bodyPr>
            <a:normAutofit/>
          </a:bodyPr>
          <a:lstStyle/>
          <a:p>
            <a:r>
              <a:rPr lang="en-US" sz="2400" dirty="0"/>
              <a:t>Dynamically captures and records all elements generated across the framework</a:t>
            </a:r>
          </a:p>
          <a:p>
            <a:endParaRPr lang="en-US" sz="2400" dirty="0"/>
          </a:p>
          <a:p>
            <a:r>
              <a:rPr lang="en-US" sz="2400" dirty="0"/>
              <a:t>Records testing environment, package version</a:t>
            </a:r>
          </a:p>
          <a:p>
            <a:pPr lvl="1"/>
            <a:r>
              <a:rPr lang="en-US" sz="2000" dirty="0"/>
              <a:t>Extensible to organizations SOPs</a:t>
            </a:r>
          </a:p>
          <a:p>
            <a:endParaRPr lang="en-US" sz="2400" dirty="0"/>
          </a:p>
          <a:p>
            <a:r>
              <a:rPr lang="en-US" sz="2400" dirty="0"/>
              <a:t>Runs test code and captures results</a:t>
            </a:r>
          </a:p>
          <a:p>
            <a:endParaRPr lang="en-US" sz="2400" dirty="0"/>
          </a:p>
          <a:p>
            <a:endParaRPr lang="en-US" sz="2400" dirty="0"/>
          </a:p>
          <a:p>
            <a:endParaRPr lang="en-US" sz="2400" dirty="0"/>
          </a:p>
          <a:p>
            <a:endParaRPr lang="en-US" sz="2400" dirty="0"/>
          </a:p>
        </p:txBody>
      </p:sp>
      <p:pic>
        <p:nvPicPr>
          <p:cNvPr id="6" name="Picture 5" descr="A picture containing icon&#10;&#10;Description automatically generated">
            <a:extLst>
              <a:ext uri="{FF2B5EF4-FFF2-40B4-BE49-F238E27FC236}">
                <a16:creationId xmlns:a16="http://schemas.microsoft.com/office/drawing/2014/main" id="{304C3349-DF0E-419A-9958-485BCAEE8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142" y="1506079"/>
            <a:ext cx="3317922" cy="3845841"/>
          </a:xfrm>
          <a:prstGeom prst="rect">
            <a:avLst/>
          </a:prstGeom>
        </p:spPr>
      </p:pic>
    </p:spTree>
    <p:extLst>
      <p:ext uri="{BB962C8B-B14F-4D97-AF65-F5344CB8AC3E}">
        <p14:creationId xmlns:p14="http://schemas.microsoft.com/office/powerpoint/2010/main" val="1184622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5FA3F4D-AE81-4841-BA6C-2BC7314CFD04}"/>
              </a:ext>
            </a:extLst>
          </p:cNvPr>
          <p:cNvPicPr>
            <a:picLocks noChangeAspect="1"/>
          </p:cNvPicPr>
          <p:nvPr/>
        </p:nvPicPr>
        <p:blipFill>
          <a:blip r:embed="rId3"/>
          <a:stretch>
            <a:fillRect/>
          </a:stretch>
        </p:blipFill>
        <p:spPr>
          <a:xfrm>
            <a:off x="6608703" y="1688381"/>
            <a:ext cx="4821935" cy="4676736"/>
          </a:xfrm>
          <a:prstGeom prst="rect">
            <a:avLst/>
          </a:prstGeom>
        </p:spPr>
      </p:pic>
      <p:sp>
        <p:nvSpPr>
          <p:cNvPr id="10" name="Title 9">
            <a:extLst>
              <a:ext uri="{FF2B5EF4-FFF2-40B4-BE49-F238E27FC236}">
                <a16:creationId xmlns:a16="http://schemas.microsoft.com/office/drawing/2014/main" id="{F42AB8D3-BEF2-46F1-A542-67485E52BB30}"/>
              </a:ext>
            </a:extLst>
          </p:cNvPr>
          <p:cNvSpPr>
            <a:spLocks noGrp="1"/>
          </p:cNvSpPr>
          <p:nvPr>
            <p:ph type="title"/>
          </p:nvPr>
        </p:nvSpPr>
        <p:spPr/>
        <p:txBody>
          <a:bodyPr/>
          <a:lstStyle/>
          <a:p>
            <a:r>
              <a:rPr lang="en-US" dirty="0"/>
              <a:t>Validation Report</a:t>
            </a:r>
          </a:p>
        </p:txBody>
      </p:sp>
      <p:pic>
        <p:nvPicPr>
          <p:cNvPr id="12" name="Picture 11">
            <a:extLst>
              <a:ext uri="{FF2B5EF4-FFF2-40B4-BE49-F238E27FC236}">
                <a16:creationId xmlns:a16="http://schemas.microsoft.com/office/drawing/2014/main" id="{7755D141-EDA2-4DCF-9812-9AABCCA7E1C1}"/>
              </a:ext>
            </a:extLst>
          </p:cNvPr>
          <p:cNvPicPr>
            <a:picLocks noChangeAspect="1"/>
          </p:cNvPicPr>
          <p:nvPr/>
        </p:nvPicPr>
        <p:blipFill>
          <a:blip r:embed="rId4"/>
          <a:stretch>
            <a:fillRect/>
          </a:stretch>
        </p:blipFill>
        <p:spPr>
          <a:xfrm>
            <a:off x="1015622" y="1690688"/>
            <a:ext cx="4567677" cy="4672121"/>
          </a:xfrm>
          <a:prstGeom prst="rect">
            <a:avLst/>
          </a:prstGeom>
        </p:spPr>
      </p:pic>
    </p:spTree>
    <p:extLst>
      <p:ext uri="{BB962C8B-B14F-4D97-AF65-F5344CB8AC3E}">
        <p14:creationId xmlns:p14="http://schemas.microsoft.com/office/powerpoint/2010/main" val="3209393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197EC-75CE-4967-B49A-620F6D94CA9D}"/>
              </a:ext>
            </a:extLst>
          </p:cNvPr>
          <p:cNvSpPr>
            <a:spLocks noGrp="1"/>
          </p:cNvSpPr>
          <p:nvPr>
            <p:ph type="title"/>
          </p:nvPr>
        </p:nvSpPr>
        <p:spPr/>
        <p:txBody>
          <a:bodyPr>
            <a:normAutofit fontScale="90000"/>
          </a:bodyPr>
          <a:lstStyle/>
          <a:p>
            <a:r>
              <a:rPr lang="en-US" dirty="0"/>
              <a:t>General Principles of Software Validation; Final Guidance for Industry and FDA Staff</a:t>
            </a:r>
          </a:p>
        </p:txBody>
      </p:sp>
      <p:sp>
        <p:nvSpPr>
          <p:cNvPr id="3" name="Content Placeholder 2">
            <a:extLst>
              <a:ext uri="{FF2B5EF4-FFF2-40B4-BE49-F238E27FC236}">
                <a16:creationId xmlns:a16="http://schemas.microsoft.com/office/drawing/2014/main" id="{8AB0FEEC-3BEF-46E7-912B-C736F42B180B}"/>
              </a:ext>
            </a:extLst>
          </p:cNvPr>
          <p:cNvSpPr>
            <a:spLocks noGrp="1"/>
          </p:cNvSpPr>
          <p:nvPr>
            <p:ph sz="half" idx="1"/>
          </p:nvPr>
        </p:nvSpPr>
        <p:spPr>
          <a:xfrm>
            <a:off x="1066800" y="2103120"/>
            <a:ext cx="10363200" cy="3749040"/>
          </a:xfrm>
        </p:spPr>
        <p:txBody>
          <a:bodyPr>
            <a:normAutofit/>
          </a:bodyPr>
          <a:lstStyle/>
          <a:p>
            <a:pPr marL="0" indent="0">
              <a:buNone/>
            </a:pPr>
            <a:r>
              <a:rPr lang="en-US" sz="2400" dirty="0"/>
              <a:t>FDA considers software validation to be “confirmation by examination and provision of objective evidence that software specifications conform to user needs and intended uses, and that the particular requirements implemented through software can be consistently fulfilled.”</a:t>
            </a:r>
          </a:p>
          <a:p>
            <a:endParaRPr lang="en-US" sz="2400" dirty="0"/>
          </a:p>
          <a:p>
            <a:endParaRPr lang="en-US" sz="2400" dirty="0"/>
          </a:p>
        </p:txBody>
      </p:sp>
    </p:spTree>
    <p:extLst>
      <p:ext uri="{BB962C8B-B14F-4D97-AF65-F5344CB8AC3E}">
        <p14:creationId xmlns:p14="http://schemas.microsoft.com/office/powerpoint/2010/main" val="3563835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6F32AF4-56CE-4C37-9F08-91A43511298A}"/>
              </a:ext>
            </a:extLst>
          </p:cNvPr>
          <p:cNvGrpSpPr/>
          <p:nvPr/>
        </p:nvGrpSpPr>
        <p:grpSpPr>
          <a:xfrm>
            <a:off x="342421" y="2040015"/>
            <a:ext cx="11508287" cy="3013366"/>
            <a:chOff x="342421" y="2040015"/>
            <a:chExt cx="11508287" cy="3013366"/>
          </a:xfrm>
        </p:grpSpPr>
        <p:sp>
          <p:nvSpPr>
            <p:cNvPr id="3" name="Freeform: Shape 2">
              <a:extLst>
                <a:ext uri="{FF2B5EF4-FFF2-40B4-BE49-F238E27FC236}">
                  <a16:creationId xmlns:a16="http://schemas.microsoft.com/office/drawing/2014/main" id="{EE47A4DA-FB49-4960-A4B0-E40652CEB1A8}"/>
                </a:ext>
              </a:extLst>
            </p:cNvPr>
            <p:cNvSpPr/>
            <p:nvPr/>
          </p:nvSpPr>
          <p:spPr>
            <a:xfrm>
              <a:off x="342421" y="2607124"/>
              <a:ext cx="1948626" cy="548621"/>
            </a:xfrm>
            <a:custGeom>
              <a:avLst/>
              <a:gdLst>
                <a:gd name="connsiteX0" fmla="*/ 0 w 1948626"/>
                <a:gd name="connsiteY0" fmla="*/ 0 h 548621"/>
                <a:gd name="connsiteX1" fmla="*/ 1948626 w 1948626"/>
                <a:gd name="connsiteY1" fmla="*/ 0 h 548621"/>
                <a:gd name="connsiteX2" fmla="*/ 1948626 w 1948626"/>
                <a:gd name="connsiteY2" fmla="*/ 548621 h 548621"/>
                <a:gd name="connsiteX3" fmla="*/ 0 w 1948626"/>
                <a:gd name="connsiteY3" fmla="*/ 548621 h 548621"/>
                <a:gd name="connsiteX4" fmla="*/ 0 w 1948626"/>
                <a:gd name="connsiteY4" fmla="*/ 0 h 54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626" h="548621">
                  <a:moveTo>
                    <a:pt x="0" y="0"/>
                  </a:moveTo>
                  <a:lnTo>
                    <a:pt x="1948626" y="0"/>
                  </a:lnTo>
                  <a:lnTo>
                    <a:pt x="1948626" y="548621"/>
                  </a:lnTo>
                  <a:lnTo>
                    <a:pt x="0" y="548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rgbClr val="00B050"/>
                  </a:solidFill>
                </a:rPr>
                <a:t>Requirements</a:t>
              </a:r>
            </a:p>
          </p:txBody>
        </p:sp>
        <p:sp>
          <p:nvSpPr>
            <p:cNvPr id="5" name="Freeform: Shape 4">
              <a:extLst>
                <a:ext uri="{FF2B5EF4-FFF2-40B4-BE49-F238E27FC236}">
                  <a16:creationId xmlns:a16="http://schemas.microsoft.com/office/drawing/2014/main" id="{DFDB1522-E20B-48A4-834E-5A6742747C81}"/>
                </a:ext>
              </a:extLst>
            </p:cNvPr>
            <p:cNvSpPr/>
            <p:nvPr/>
          </p:nvSpPr>
          <p:spPr>
            <a:xfrm>
              <a:off x="484344" y="3947057"/>
              <a:ext cx="1664781" cy="1027848"/>
            </a:xfrm>
            <a:custGeom>
              <a:avLst/>
              <a:gdLst>
                <a:gd name="connsiteX0" fmla="*/ 0 w 1664781"/>
                <a:gd name="connsiteY0" fmla="*/ 0 h 1027848"/>
                <a:gd name="connsiteX1" fmla="*/ 1664781 w 1664781"/>
                <a:gd name="connsiteY1" fmla="*/ 0 h 1027848"/>
                <a:gd name="connsiteX2" fmla="*/ 1664781 w 1664781"/>
                <a:gd name="connsiteY2" fmla="*/ 1027848 h 1027848"/>
                <a:gd name="connsiteX3" fmla="*/ 0 w 1664781"/>
                <a:gd name="connsiteY3" fmla="*/ 1027848 h 1027848"/>
                <a:gd name="connsiteX4" fmla="*/ 0 w 1664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1" h="1027848">
                  <a:moveTo>
                    <a:pt x="0" y="0"/>
                  </a:moveTo>
                  <a:lnTo>
                    <a:pt x="1664781" y="0"/>
                  </a:lnTo>
                  <a:lnTo>
                    <a:pt x="1664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Record the expectations, goals, and risks of project</a:t>
              </a:r>
            </a:p>
          </p:txBody>
        </p:sp>
        <p:sp>
          <p:nvSpPr>
            <p:cNvPr id="6" name="Oval 5">
              <a:extLst>
                <a:ext uri="{FF2B5EF4-FFF2-40B4-BE49-F238E27FC236}">
                  <a16:creationId xmlns:a16="http://schemas.microsoft.com/office/drawing/2014/main" id="{67343B4B-4CB8-41CF-8695-0797D2852999}"/>
                </a:ext>
              </a:extLst>
            </p:cNvPr>
            <p:cNvSpPr/>
            <p:nvPr/>
          </p:nvSpPr>
          <p:spPr>
            <a:xfrm>
              <a:off x="482452" y="2466426"/>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a16="http://schemas.microsoft.com/office/drawing/2014/main" id="{BFD2136E-A86E-4249-8DAD-E3F025D81221}"/>
                </a:ext>
              </a:extLst>
            </p:cNvPr>
            <p:cNvSpPr/>
            <p:nvPr/>
          </p:nvSpPr>
          <p:spPr>
            <a:xfrm>
              <a:off x="575150" y="2281030"/>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a:extLst>
                <a:ext uri="{FF2B5EF4-FFF2-40B4-BE49-F238E27FC236}">
                  <a16:creationId xmlns:a16="http://schemas.microsoft.com/office/drawing/2014/main" id="{08C72745-EAAD-4803-ABC0-2543B46E4435}"/>
                </a:ext>
              </a:extLst>
            </p:cNvPr>
            <p:cNvSpPr/>
            <p:nvPr/>
          </p:nvSpPr>
          <p:spPr>
            <a:xfrm>
              <a:off x="797626" y="2318109"/>
              <a:ext cx="208097" cy="20809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a:extLst>
                <a:ext uri="{FF2B5EF4-FFF2-40B4-BE49-F238E27FC236}">
                  <a16:creationId xmlns:a16="http://schemas.microsoft.com/office/drawing/2014/main" id="{2A5DCD65-F6DB-4FCF-9A58-6889D6D6408C}"/>
                </a:ext>
              </a:extLst>
            </p:cNvPr>
            <p:cNvSpPr/>
            <p:nvPr/>
          </p:nvSpPr>
          <p:spPr>
            <a:xfrm>
              <a:off x="983022" y="2114173"/>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9">
              <a:extLst>
                <a:ext uri="{FF2B5EF4-FFF2-40B4-BE49-F238E27FC236}">
                  <a16:creationId xmlns:a16="http://schemas.microsoft.com/office/drawing/2014/main" id="{BBB52AB4-B8D7-4438-A6AC-6554DB237802}"/>
                </a:ext>
              </a:extLst>
            </p:cNvPr>
            <p:cNvSpPr/>
            <p:nvPr/>
          </p:nvSpPr>
          <p:spPr>
            <a:xfrm>
              <a:off x="1224037" y="2040015"/>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a:extLst>
                <a:ext uri="{FF2B5EF4-FFF2-40B4-BE49-F238E27FC236}">
                  <a16:creationId xmlns:a16="http://schemas.microsoft.com/office/drawing/2014/main" id="{4066A29B-F456-447E-A29B-F4E302304CA4}"/>
                </a:ext>
              </a:extLst>
            </p:cNvPr>
            <p:cNvSpPr/>
            <p:nvPr/>
          </p:nvSpPr>
          <p:spPr>
            <a:xfrm>
              <a:off x="1520670" y="2169792"/>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a:extLst>
                <a:ext uri="{FF2B5EF4-FFF2-40B4-BE49-F238E27FC236}">
                  <a16:creationId xmlns:a16="http://schemas.microsoft.com/office/drawing/2014/main" id="{978E1B62-2330-49D9-AF9E-471EB5CA7F74}"/>
                </a:ext>
              </a:extLst>
            </p:cNvPr>
            <p:cNvSpPr/>
            <p:nvPr/>
          </p:nvSpPr>
          <p:spPr>
            <a:xfrm>
              <a:off x="1706067" y="2262490"/>
              <a:ext cx="208097" cy="20809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12">
              <a:extLst>
                <a:ext uri="{FF2B5EF4-FFF2-40B4-BE49-F238E27FC236}">
                  <a16:creationId xmlns:a16="http://schemas.microsoft.com/office/drawing/2014/main" id="{7CC1803C-19C3-4FDD-A304-16451C4A3C7E}"/>
                </a:ext>
              </a:extLst>
            </p:cNvPr>
            <p:cNvSpPr/>
            <p:nvPr/>
          </p:nvSpPr>
          <p:spPr>
            <a:xfrm>
              <a:off x="1965621" y="2466426"/>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13">
              <a:extLst>
                <a:ext uri="{FF2B5EF4-FFF2-40B4-BE49-F238E27FC236}">
                  <a16:creationId xmlns:a16="http://schemas.microsoft.com/office/drawing/2014/main" id="{37A56FB1-9069-4BD7-B359-1500E2BAA03E}"/>
                </a:ext>
              </a:extLst>
            </p:cNvPr>
            <p:cNvSpPr/>
            <p:nvPr/>
          </p:nvSpPr>
          <p:spPr>
            <a:xfrm>
              <a:off x="1584135" y="2487266"/>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a16="http://schemas.microsoft.com/office/drawing/2014/main" id="{E32CD152-2174-44E0-9B2C-FF9140394FE0}"/>
                </a:ext>
              </a:extLst>
            </p:cNvPr>
            <p:cNvSpPr/>
            <p:nvPr/>
          </p:nvSpPr>
          <p:spPr>
            <a:xfrm>
              <a:off x="1112799" y="2281030"/>
              <a:ext cx="340523" cy="340523"/>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15">
              <a:extLst>
                <a:ext uri="{FF2B5EF4-FFF2-40B4-BE49-F238E27FC236}">
                  <a16:creationId xmlns:a16="http://schemas.microsoft.com/office/drawing/2014/main" id="{1A792F7A-B95B-4AEA-8481-50FC75BD6DC9}"/>
                </a:ext>
              </a:extLst>
            </p:cNvPr>
            <p:cNvSpPr/>
            <p:nvPr/>
          </p:nvSpPr>
          <p:spPr>
            <a:xfrm>
              <a:off x="1109025" y="3090162"/>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16">
              <a:extLst>
                <a:ext uri="{FF2B5EF4-FFF2-40B4-BE49-F238E27FC236}">
                  <a16:creationId xmlns:a16="http://schemas.microsoft.com/office/drawing/2014/main" id="{4CDEB7BA-29C3-48F3-A6CB-D726B4D3768A}"/>
                </a:ext>
              </a:extLst>
            </p:cNvPr>
            <p:cNvSpPr/>
            <p:nvPr/>
          </p:nvSpPr>
          <p:spPr>
            <a:xfrm>
              <a:off x="500992" y="3152392"/>
              <a:ext cx="208097" cy="20809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17">
              <a:extLst>
                <a:ext uri="{FF2B5EF4-FFF2-40B4-BE49-F238E27FC236}">
                  <a16:creationId xmlns:a16="http://schemas.microsoft.com/office/drawing/2014/main" id="{67690189-80F2-4202-AE43-7C2BB4D834A8}"/>
                </a:ext>
              </a:extLst>
            </p:cNvPr>
            <p:cNvSpPr/>
            <p:nvPr/>
          </p:nvSpPr>
          <p:spPr>
            <a:xfrm>
              <a:off x="779086" y="3300708"/>
              <a:ext cx="302687" cy="30268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Oval 18">
              <a:extLst>
                <a:ext uri="{FF2B5EF4-FFF2-40B4-BE49-F238E27FC236}">
                  <a16:creationId xmlns:a16="http://schemas.microsoft.com/office/drawing/2014/main" id="{B1513E07-B765-4BE8-BFC3-77300DC08D3C}"/>
                </a:ext>
              </a:extLst>
            </p:cNvPr>
            <p:cNvSpPr/>
            <p:nvPr/>
          </p:nvSpPr>
          <p:spPr>
            <a:xfrm>
              <a:off x="1168418" y="3541723"/>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19">
              <a:extLst>
                <a:ext uri="{FF2B5EF4-FFF2-40B4-BE49-F238E27FC236}">
                  <a16:creationId xmlns:a16="http://schemas.microsoft.com/office/drawing/2014/main" id="{4FFBBBC4-8881-4C8F-BB04-8E828D279DEE}"/>
                </a:ext>
              </a:extLst>
            </p:cNvPr>
            <p:cNvSpPr/>
            <p:nvPr/>
          </p:nvSpPr>
          <p:spPr>
            <a:xfrm>
              <a:off x="1242576" y="3300708"/>
              <a:ext cx="208097" cy="20809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20">
              <a:extLst>
                <a:ext uri="{FF2B5EF4-FFF2-40B4-BE49-F238E27FC236}">
                  <a16:creationId xmlns:a16="http://schemas.microsoft.com/office/drawing/2014/main" id="{E6573201-FA96-47BE-AB35-1DE0070D56E6}"/>
                </a:ext>
              </a:extLst>
            </p:cNvPr>
            <p:cNvSpPr/>
            <p:nvPr/>
          </p:nvSpPr>
          <p:spPr>
            <a:xfrm>
              <a:off x="1427972" y="3560263"/>
              <a:ext cx="132425" cy="132425"/>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Oval 21">
              <a:extLst>
                <a:ext uri="{FF2B5EF4-FFF2-40B4-BE49-F238E27FC236}">
                  <a16:creationId xmlns:a16="http://schemas.microsoft.com/office/drawing/2014/main" id="{808A4B91-00DD-4AE0-AC1E-57BED9F993A1}"/>
                </a:ext>
              </a:extLst>
            </p:cNvPr>
            <p:cNvSpPr/>
            <p:nvPr/>
          </p:nvSpPr>
          <p:spPr>
            <a:xfrm>
              <a:off x="1594829" y="3263629"/>
              <a:ext cx="302687" cy="30268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22">
              <a:extLst>
                <a:ext uri="{FF2B5EF4-FFF2-40B4-BE49-F238E27FC236}">
                  <a16:creationId xmlns:a16="http://schemas.microsoft.com/office/drawing/2014/main" id="{BFEC6395-F393-4094-8FF6-9D8112274F60}"/>
                </a:ext>
              </a:extLst>
            </p:cNvPr>
            <p:cNvSpPr/>
            <p:nvPr/>
          </p:nvSpPr>
          <p:spPr>
            <a:xfrm>
              <a:off x="2002700" y="3189471"/>
              <a:ext cx="208097" cy="208097"/>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Arrow: Chevron 23">
              <a:extLst>
                <a:ext uri="{FF2B5EF4-FFF2-40B4-BE49-F238E27FC236}">
                  <a16:creationId xmlns:a16="http://schemas.microsoft.com/office/drawing/2014/main" id="{3F61EE5F-EDCB-46AB-BC6D-E679F1F94AA5}"/>
                </a:ext>
              </a:extLst>
            </p:cNvPr>
            <p:cNvSpPr/>
            <p:nvPr/>
          </p:nvSpPr>
          <p:spPr>
            <a:xfrm>
              <a:off x="2291048" y="2317801"/>
              <a:ext cx="611153" cy="1166758"/>
            </a:xfrm>
            <a:prstGeom prst="chevron">
              <a:avLst>
                <a:gd name="adj" fmla="val 62310"/>
              </a:avLst>
            </a:prstGeom>
            <a:solidFill>
              <a:srgbClr val="00B05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5" name="Freeform: Shape 24">
              <a:extLst>
                <a:ext uri="{FF2B5EF4-FFF2-40B4-BE49-F238E27FC236}">
                  <a16:creationId xmlns:a16="http://schemas.microsoft.com/office/drawing/2014/main" id="{A7A45F23-B4C7-4212-8303-C565EEAA13AB}"/>
                </a:ext>
              </a:extLst>
            </p:cNvPr>
            <p:cNvSpPr/>
            <p:nvPr/>
          </p:nvSpPr>
          <p:spPr>
            <a:xfrm>
              <a:off x="2902201" y="2318367"/>
              <a:ext cx="1975536" cy="1166747"/>
            </a:xfrm>
            <a:custGeom>
              <a:avLst/>
              <a:gdLst>
                <a:gd name="connsiteX0" fmla="*/ 0 w 1975536"/>
                <a:gd name="connsiteY0" fmla="*/ 0 h 1166747"/>
                <a:gd name="connsiteX1" fmla="*/ 1975536 w 1975536"/>
                <a:gd name="connsiteY1" fmla="*/ 0 h 1166747"/>
                <a:gd name="connsiteX2" fmla="*/ 1975536 w 1975536"/>
                <a:gd name="connsiteY2" fmla="*/ 1166747 h 1166747"/>
                <a:gd name="connsiteX3" fmla="*/ 0 w 1975536"/>
                <a:gd name="connsiteY3" fmla="*/ 1166747 h 1166747"/>
                <a:gd name="connsiteX4" fmla="*/ 0 w 1975536"/>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536" h="1166747">
                  <a:moveTo>
                    <a:pt x="0" y="0"/>
                  </a:moveTo>
                  <a:lnTo>
                    <a:pt x="1975536" y="0"/>
                  </a:lnTo>
                  <a:lnTo>
                    <a:pt x="1975536"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dirty="0">
                  <a:solidFill>
                    <a:srgbClr val="00B050"/>
                  </a:solidFill>
                </a:rPr>
                <a:t>R Package Development</a:t>
              </a:r>
            </a:p>
          </p:txBody>
        </p:sp>
        <p:sp>
          <p:nvSpPr>
            <p:cNvPr id="26" name="Freeform: Shape 25">
              <a:extLst>
                <a:ext uri="{FF2B5EF4-FFF2-40B4-BE49-F238E27FC236}">
                  <a16:creationId xmlns:a16="http://schemas.microsoft.com/office/drawing/2014/main" id="{A4C9F09B-8347-4443-9971-FF8ED951F7BB}"/>
                </a:ext>
              </a:extLst>
            </p:cNvPr>
            <p:cNvSpPr/>
            <p:nvPr/>
          </p:nvSpPr>
          <p:spPr>
            <a:xfrm>
              <a:off x="3056579" y="3904761"/>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Implementation of requirements into R package</a:t>
              </a:r>
            </a:p>
          </p:txBody>
        </p:sp>
        <p:sp>
          <p:nvSpPr>
            <p:cNvPr id="27" name="Arrow: Chevron 26">
              <a:extLst>
                <a:ext uri="{FF2B5EF4-FFF2-40B4-BE49-F238E27FC236}">
                  <a16:creationId xmlns:a16="http://schemas.microsoft.com/office/drawing/2014/main" id="{55D37F66-A610-44CC-9EE2-4A1F5DC4B879}"/>
                </a:ext>
              </a:extLst>
            </p:cNvPr>
            <p:cNvSpPr/>
            <p:nvPr/>
          </p:nvSpPr>
          <p:spPr>
            <a:xfrm>
              <a:off x="4877738" y="2317801"/>
              <a:ext cx="611153" cy="1166758"/>
            </a:xfrm>
            <a:prstGeom prst="chevron">
              <a:avLst>
                <a:gd name="adj" fmla="val 62310"/>
              </a:avLst>
            </a:prstGeom>
            <a:solidFill>
              <a:srgbClr val="00B05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8" name="Freeform: Shape 27">
              <a:extLst>
                <a:ext uri="{FF2B5EF4-FFF2-40B4-BE49-F238E27FC236}">
                  <a16:creationId xmlns:a16="http://schemas.microsoft.com/office/drawing/2014/main" id="{0A8F717C-CCF2-4C4C-A6C9-9DA38D7D8C54}"/>
                </a:ext>
              </a:extLst>
            </p:cNvPr>
            <p:cNvSpPr/>
            <p:nvPr/>
          </p:nvSpPr>
          <p:spPr>
            <a:xfrm>
              <a:off x="5488891"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rgbClr val="00B050"/>
                  </a:solidFill>
                </a:rPr>
                <a:t>Test Cases</a:t>
              </a:r>
            </a:p>
          </p:txBody>
        </p:sp>
        <p:sp>
          <p:nvSpPr>
            <p:cNvPr id="29" name="Freeform: Shape 28">
              <a:extLst>
                <a:ext uri="{FF2B5EF4-FFF2-40B4-BE49-F238E27FC236}">
                  <a16:creationId xmlns:a16="http://schemas.microsoft.com/office/drawing/2014/main" id="{1A68A037-B057-4304-86F1-84A83B2373B1}"/>
                </a:ext>
              </a:extLst>
            </p:cNvPr>
            <p:cNvSpPr/>
            <p:nvPr/>
          </p:nvSpPr>
          <p:spPr>
            <a:xfrm>
              <a:off x="5488891" y="3918925"/>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Describes how code meets specifications</a:t>
              </a:r>
            </a:p>
          </p:txBody>
        </p:sp>
        <p:sp>
          <p:nvSpPr>
            <p:cNvPr id="30" name="Arrow: Chevron 29">
              <a:extLst>
                <a:ext uri="{FF2B5EF4-FFF2-40B4-BE49-F238E27FC236}">
                  <a16:creationId xmlns:a16="http://schemas.microsoft.com/office/drawing/2014/main" id="{57F581FC-8D2D-4307-9298-133EE34CDC6B}"/>
                </a:ext>
              </a:extLst>
            </p:cNvPr>
            <p:cNvSpPr/>
            <p:nvPr/>
          </p:nvSpPr>
          <p:spPr>
            <a:xfrm>
              <a:off x="7155672" y="2317801"/>
              <a:ext cx="611153" cy="1166758"/>
            </a:xfrm>
            <a:prstGeom prst="chevron">
              <a:avLst>
                <a:gd name="adj" fmla="val 62310"/>
              </a:avLst>
            </a:prstGeom>
            <a:solidFill>
              <a:srgbClr val="00B050"/>
            </a:solidFill>
            <a:ln>
              <a:no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sp>
        <p:sp>
          <p:nvSpPr>
            <p:cNvPr id="31" name="Freeform: Shape 30">
              <a:extLst>
                <a:ext uri="{FF2B5EF4-FFF2-40B4-BE49-F238E27FC236}">
                  <a16:creationId xmlns:a16="http://schemas.microsoft.com/office/drawing/2014/main" id="{C1FD7CC4-1815-4A7D-88CC-DADFE55C30CC}"/>
                </a:ext>
              </a:extLst>
            </p:cNvPr>
            <p:cNvSpPr/>
            <p:nvPr/>
          </p:nvSpPr>
          <p:spPr>
            <a:xfrm>
              <a:off x="7766826"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rgbClr val="00B050"/>
                  </a:solidFill>
                </a:rPr>
                <a:t>Test Code</a:t>
              </a:r>
            </a:p>
          </p:txBody>
        </p:sp>
        <p:sp>
          <p:nvSpPr>
            <p:cNvPr id="32" name="Freeform: Shape 31">
              <a:extLst>
                <a:ext uri="{FF2B5EF4-FFF2-40B4-BE49-F238E27FC236}">
                  <a16:creationId xmlns:a16="http://schemas.microsoft.com/office/drawing/2014/main" id="{8AEF9ABF-177E-47C8-B9EC-9F792C256015}"/>
                </a:ext>
              </a:extLst>
            </p:cNvPr>
            <p:cNvSpPr/>
            <p:nvPr/>
          </p:nvSpPr>
          <p:spPr>
            <a:xfrm>
              <a:off x="7766826" y="3854530"/>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dirty="0">
                  <a:solidFill>
                    <a:srgbClr val="00B050"/>
                  </a:solidFill>
                </a:rPr>
                <a:t>Implementation of the test cases in code</a:t>
              </a:r>
            </a:p>
          </p:txBody>
        </p:sp>
        <p:sp>
          <p:nvSpPr>
            <p:cNvPr id="33" name="Arrow: Chevron 32">
              <a:extLst>
                <a:ext uri="{FF2B5EF4-FFF2-40B4-BE49-F238E27FC236}">
                  <a16:creationId xmlns:a16="http://schemas.microsoft.com/office/drawing/2014/main" id="{8215C0D1-5478-4B24-A8AD-47A0873B80AE}"/>
                </a:ext>
              </a:extLst>
            </p:cNvPr>
            <p:cNvSpPr/>
            <p:nvPr/>
          </p:nvSpPr>
          <p:spPr>
            <a:xfrm>
              <a:off x="9382099" y="2317801"/>
              <a:ext cx="611153" cy="1166758"/>
            </a:xfrm>
            <a:prstGeom prst="chevron">
              <a:avLst>
                <a:gd name="adj" fmla="val 62310"/>
              </a:avLst>
            </a:prstGeom>
            <a:solidFill>
              <a:srgbClr val="00B05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id="{01DFF636-E304-4015-9105-06A5367CD332}"/>
                </a:ext>
              </a:extLst>
            </p:cNvPr>
            <p:cNvSpPr/>
            <p:nvPr/>
          </p:nvSpPr>
          <p:spPr>
            <a:xfrm>
              <a:off x="10045892" y="2091907"/>
              <a:ext cx="1804816" cy="1703007"/>
            </a:xfrm>
            <a:custGeom>
              <a:avLst/>
              <a:gdLst>
                <a:gd name="connsiteX0" fmla="*/ 0 w 1804816"/>
                <a:gd name="connsiteY0" fmla="*/ 851504 h 1703007"/>
                <a:gd name="connsiteX1" fmla="*/ 902408 w 1804816"/>
                <a:gd name="connsiteY1" fmla="*/ 0 h 1703007"/>
                <a:gd name="connsiteX2" fmla="*/ 1804816 w 1804816"/>
                <a:gd name="connsiteY2" fmla="*/ 851504 h 1703007"/>
                <a:gd name="connsiteX3" fmla="*/ 902408 w 1804816"/>
                <a:gd name="connsiteY3" fmla="*/ 1703008 h 1703007"/>
                <a:gd name="connsiteX4" fmla="*/ 0 w 1804816"/>
                <a:gd name="connsiteY4" fmla="*/ 851504 h 170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16" h="1703007">
                  <a:moveTo>
                    <a:pt x="0" y="851504"/>
                  </a:moveTo>
                  <a:cubicBezTo>
                    <a:pt x="0" y="381231"/>
                    <a:pt x="404022" y="0"/>
                    <a:pt x="902408" y="0"/>
                  </a:cubicBezTo>
                  <a:cubicBezTo>
                    <a:pt x="1400794" y="0"/>
                    <a:pt x="1804816" y="381231"/>
                    <a:pt x="1804816" y="851504"/>
                  </a:cubicBezTo>
                  <a:cubicBezTo>
                    <a:pt x="1804816" y="1321777"/>
                    <a:pt x="1400794" y="1703008"/>
                    <a:pt x="902408" y="1703008"/>
                  </a:cubicBezTo>
                  <a:cubicBezTo>
                    <a:pt x="404022" y="1703008"/>
                    <a:pt x="0" y="1321777"/>
                    <a:pt x="0" y="851504"/>
                  </a:cubicBezTo>
                  <a:close/>
                </a:path>
              </a:pathLst>
            </a:cu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64309" tIns="249400" rIns="264309" bIns="24940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2"/>
                  </a:solidFill>
                </a:rPr>
                <a:t>Validation Report</a:t>
              </a:r>
            </a:p>
          </p:txBody>
        </p:sp>
        <p:sp>
          <p:nvSpPr>
            <p:cNvPr id="35" name="Freeform: Shape 34">
              <a:extLst>
                <a:ext uri="{FF2B5EF4-FFF2-40B4-BE49-F238E27FC236}">
                  <a16:creationId xmlns:a16="http://schemas.microsoft.com/office/drawing/2014/main" id="{50C0A87F-89BF-47F4-88BC-92F1EF9812E1}"/>
                </a:ext>
              </a:extLst>
            </p:cNvPr>
            <p:cNvSpPr/>
            <p:nvPr/>
          </p:nvSpPr>
          <p:spPr>
            <a:xfrm>
              <a:off x="10126845" y="4025533"/>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solidFill>
                    <a:srgbClr val="00B050"/>
                  </a:solidFill>
                </a:rPr>
                <a:t>Combines all prior content into report documenting proof that code meets specifications</a:t>
              </a:r>
            </a:p>
          </p:txBody>
        </p:sp>
      </p:grpSp>
    </p:spTree>
    <p:extLst>
      <p:ext uri="{BB962C8B-B14F-4D97-AF65-F5344CB8AC3E}">
        <p14:creationId xmlns:p14="http://schemas.microsoft.com/office/powerpoint/2010/main" val="4269234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moke, sign, rocket&#10;&#10;Description automatically generated">
            <a:extLst>
              <a:ext uri="{FF2B5EF4-FFF2-40B4-BE49-F238E27FC236}">
                <a16:creationId xmlns:a16="http://schemas.microsoft.com/office/drawing/2014/main" id="{B5E68192-60ED-4148-A32D-7D3099ED4B3E}"/>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973943" y="0"/>
            <a:ext cx="16139886" cy="6858000"/>
          </a:xfrm>
          <a:prstGeom prst="rect">
            <a:avLst/>
          </a:prstGeom>
        </p:spPr>
      </p:pic>
      <p:sp>
        <p:nvSpPr>
          <p:cNvPr id="3" name="Content Placeholder 2">
            <a:extLst>
              <a:ext uri="{FF2B5EF4-FFF2-40B4-BE49-F238E27FC236}">
                <a16:creationId xmlns:a16="http://schemas.microsoft.com/office/drawing/2014/main" id="{358D0A97-6DC9-43C1-8887-DA50DFA638AE}"/>
              </a:ext>
            </a:extLst>
          </p:cNvPr>
          <p:cNvSpPr>
            <a:spLocks noGrp="1"/>
          </p:cNvSpPr>
          <p:nvPr>
            <p:ph idx="1"/>
          </p:nvPr>
        </p:nvSpPr>
        <p:spPr>
          <a:xfrm>
            <a:off x="1160171" y="4228303"/>
            <a:ext cx="10515600" cy="4351338"/>
          </a:xfrm>
        </p:spPr>
        <p:txBody>
          <a:bodyPr/>
          <a:lstStyle/>
          <a:p>
            <a:pPr marL="0" indent="0">
              <a:buNone/>
            </a:pPr>
            <a:r>
              <a:rPr lang="en-US"/>
              <a:t>	</a:t>
            </a:r>
          </a:p>
        </p:txBody>
      </p:sp>
    </p:spTree>
    <p:extLst>
      <p:ext uri="{BB962C8B-B14F-4D97-AF65-F5344CB8AC3E}">
        <p14:creationId xmlns:p14="http://schemas.microsoft.com/office/powerpoint/2010/main" val="849286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23E2-31E0-400E-A4DA-5167493CF8B3}"/>
              </a:ext>
            </a:extLst>
          </p:cNvPr>
          <p:cNvSpPr>
            <a:spLocks noGrp="1"/>
          </p:cNvSpPr>
          <p:nvPr>
            <p:ph type="title"/>
          </p:nvPr>
        </p:nvSpPr>
        <p:spPr/>
        <p:txBody>
          <a:bodyPr/>
          <a:lstStyle/>
          <a:p>
            <a:r>
              <a:rPr lang="en-US" dirty="0"/>
              <a:t>Validating the Package</a:t>
            </a:r>
          </a:p>
        </p:txBody>
      </p:sp>
      <p:sp>
        <p:nvSpPr>
          <p:cNvPr id="3" name="Content Placeholder 2">
            <a:extLst>
              <a:ext uri="{FF2B5EF4-FFF2-40B4-BE49-F238E27FC236}">
                <a16:creationId xmlns:a16="http://schemas.microsoft.com/office/drawing/2014/main" id="{82D539F8-268C-4F5F-878D-004B81BB701A}"/>
              </a:ext>
            </a:extLst>
          </p:cNvPr>
          <p:cNvSpPr>
            <a:spLocks noGrp="1"/>
          </p:cNvSpPr>
          <p:nvPr>
            <p:ph sz="half" idx="1"/>
          </p:nvPr>
        </p:nvSpPr>
        <p:spPr>
          <a:xfrm>
            <a:off x="1066801" y="2278743"/>
            <a:ext cx="10058400" cy="4049486"/>
          </a:xfrm>
        </p:spPr>
        <p:txBody>
          <a:bodyPr>
            <a:normAutofit/>
          </a:bodyPr>
          <a:lstStyle/>
          <a:p>
            <a:pPr marL="525780" indent="-342900">
              <a:buFont typeface="+mj-lt"/>
              <a:buAutoNum type="arabicPeriod"/>
            </a:pPr>
            <a:r>
              <a:rPr lang="en-US" sz="2400" dirty="0"/>
              <a:t>Execute validation report on release for package build using this framework </a:t>
            </a:r>
          </a:p>
          <a:p>
            <a:pPr indent="0">
              <a:buNone/>
            </a:pPr>
            <a:endParaRPr lang="en-US" sz="2400" dirty="0"/>
          </a:p>
          <a:p>
            <a:pPr marL="525780" indent="-342900">
              <a:buFont typeface="+mj-lt"/>
              <a:buAutoNum type="arabicPeriod" startAt="2"/>
            </a:pPr>
            <a:r>
              <a:rPr lang="en-US" sz="2400" dirty="0"/>
              <a:t>Execute validation report on installation for package build using this framework </a:t>
            </a:r>
          </a:p>
          <a:p>
            <a:endParaRPr lang="en-US" sz="2400" dirty="0"/>
          </a:p>
          <a:p>
            <a:pPr marL="525780" indent="-342900">
              <a:buFont typeface="+mj-lt"/>
              <a:buAutoNum type="arabicPeriod" startAt="3"/>
            </a:pPr>
            <a:r>
              <a:rPr lang="en-US" sz="2400" dirty="0"/>
              <a:t>Execute validation report on update of system environment on package build using framework</a:t>
            </a:r>
          </a:p>
        </p:txBody>
      </p:sp>
    </p:spTree>
    <p:extLst>
      <p:ext uri="{BB962C8B-B14F-4D97-AF65-F5344CB8AC3E}">
        <p14:creationId xmlns:p14="http://schemas.microsoft.com/office/powerpoint/2010/main" val="32836229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6A03D257-9AB1-46EC-A560-BA4FC0F6EEEA}"/>
              </a:ext>
            </a:extLst>
          </p:cNvPr>
          <p:cNvGrpSpPr/>
          <p:nvPr/>
        </p:nvGrpSpPr>
        <p:grpSpPr>
          <a:xfrm>
            <a:off x="1630565" y="2102827"/>
            <a:ext cx="8930870" cy="2961474"/>
            <a:chOff x="2875594" y="2091907"/>
            <a:chExt cx="8930870" cy="2961474"/>
          </a:xfrm>
        </p:grpSpPr>
        <p:sp>
          <p:nvSpPr>
            <p:cNvPr id="38" name="Freeform: Shape 37">
              <a:extLst>
                <a:ext uri="{FF2B5EF4-FFF2-40B4-BE49-F238E27FC236}">
                  <a16:creationId xmlns:a16="http://schemas.microsoft.com/office/drawing/2014/main" id="{C6DE9125-7559-4574-AA08-610FF7A5F1A3}"/>
                </a:ext>
              </a:extLst>
            </p:cNvPr>
            <p:cNvSpPr/>
            <p:nvPr/>
          </p:nvSpPr>
          <p:spPr>
            <a:xfrm>
              <a:off x="2875594" y="2659016"/>
              <a:ext cx="1948626" cy="548621"/>
            </a:xfrm>
            <a:custGeom>
              <a:avLst/>
              <a:gdLst>
                <a:gd name="connsiteX0" fmla="*/ 0 w 1948626"/>
                <a:gd name="connsiteY0" fmla="*/ 0 h 548621"/>
                <a:gd name="connsiteX1" fmla="*/ 1948626 w 1948626"/>
                <a:gd name="connsiteY1" fmla="*/ 0 h 548621"/>
                <a:gd name="connsiteX2" fmla="*/ 1948626 w 1948626"/>
                <a:gd name="connsiteY2" fmla="*/ 548621 h 548621"/>
                <a:gd name="connsiteX3" fmla="*/ 0 w 1948626"/>
                <a:gd name="connsiteY3" fmla="*/ 548621 h 548621"/>
                <a:gd name="connsiteX4" fmla="*/ 0 w 1948626"/>
                <a:gd name="connsiteY4" fmla="*/ 0 h 54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626" h="548621">
                  <a:moveTo>
                    <a:pt x="0" y="0"/>
                  </a:moveTo>
                  <a:lnTo>
                    <a:pt x="1948626" y="0"/>
                  </a:lnTo>
                  <a:lnTo>
                    <a:pt x="1948626" y="548621"/>
                  </a:lnTo>
                  <a:lnTo>
                    <a:pt x="0" y="548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dirty="0"/>
                <a:t>Requirements</a:t>
              </a:r>
            </a:p>
          </p:txBody>
        </p:sp>
        <p:sp>
          <p:nvSpPr>
            <p:cNvPr id="39" name="Freeform: Shape 38">
              <a:extLst>
                <a:ext uri="{FF2B5EF4-FFF2-40B4-BE49-F238E27FC236}">
                  <a16:creationId xmlns:a16="http://schemas.microsoft.com/office/drawing/2014/main" id="{79DFBFD0-BC25-43AA-B352-F5D1D9364B92}"/>
                </a:ext>
              </a:extLst>
            </p:cNvPr>
            <p:cNvSpPr/>
            <p:nvPr/>
          </p:nvSpPr>
          <p:spPr>
            <a:xfrm>
              <a:off x="3017517" y="3998949"/>
              <a:ext cx="1664781" cy="1027848"/>
            </a:xfrm>
            <a:custGeom>
              <a:avLst/>
              <a:gdLst>
                <a:gd name="connsiteX0" fmla="*/ 0 w 1664781"/>
                <a:gd name="connsiteY0" fmla="*/ 0 h 1027848"/>
                <a:gd name="connsiteX1" fmla="*/ 1664781 w 1664781"/>
                <a:gd name="connsiteY1" fmla="*/ 0 h 1027848"/>
                <a:gd name="connsiteX2" fmla="*/ 1664781 w 1664781"/>
                <a:gd name="connsiteY2" fmla="*/ 1027848 h 1027848"/>
                <a:gd name="connsiteX3" fmla="*/ 0 w 1664781"/>
                <a:gd name="connsiteY3" fmla="*/ 1027848 h 1027848"/>
                <a:gd name="connsiteX4" fmla="*/ 0 w 1664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1" h="1027848">
                  <a:moveTo>
                    <a:pt x="0" y="0"/>
                  </a:moveTo>
                  <a:lnTo>
                    <a:pt x="1664781" y="0"/>
                  </a:lnTo>
                  <a:lnTo>
                    <a:pt x="1664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dirty="0"/>
                <a:t>Record the expectations, goals, and risks of project</a:t>
              </a:r>
            </a:p>
          </p:txBody>
        </p:sp>
        <p:sp>
          <p:nvSpPr>
            <p:cNvPr id="40" name="Oval 39">
              <a:extLst>
                <a:ext uri="{FF2B5EF4-FFF2-40B4-BE49-F238E27FC236}">
                  <a16:creationId xmlns:a16="http://schemas.microsoft.com/office/drawing/2014/main" id="{5B504D5D-0A44-4EE1-AC7F-238791B915C7}"/>
                </a:ext>
              </a:extLst>
            </p:cNvPr>
            <p:cNvSpPr/>
            <p:nvPr/>
          </p:nvSpPr>
          <p:spPr>
            <a:xfrm>
              <a:off x="3015625" y="2518318"/>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0">
              <a:extLst>
                <a:ext uri="{FF2B5EF4-FFF2-40B4-BE49-F238E27FC236}">
                  <a16:creationId xmlns:a16="http://schemas.microsoft.com/office/drawing/2014/main" id="{9E3BF109-0059-4A77-B94F-A1A837BA2FB4}"/>
                </a:ext>
              </a:extLst>
            </p:cNvPr>
            <p:cNvSpPr/>
            <p:nvPr/>
          </p:nvSpPr>
          <p:spPr>
            <a:xfrm>
              <a:off x="3108323" y="2332922"/>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Oval 41">
              <a:extLst>
                <a:ext uri="{FF2B5EF4-FFF2-40B4-BE49-F238E27FC236}">
                  <a16:creationId xmlns:a16="http://schemas.microsoft.com/office/drawing/2014/main" id="{D70C0447-64CC-468C-B6D8-26A5DDF23825}"/>
                </a:ext>
              </a:extLst>
            </p:cNvPr>
            <p:cNvSpPr/>
            <p:nvPr/>
          </p:nvSpPr>
          <p:spPr>
            <a:xfrm>
              <a:off x="3330799" y="2370001"/>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Oval 42">
              <a:extLst>
                <a:ext uri="{FF2B5EF4-FFF2-40B4-BE49-F238E27FC236}">
                  <a16:creationId xmlns:a16="http://schemas.microsoft.com/office/drawing/2014/main" id="{6789F8E8-3FE8-4758-871B-AA3303EC9BA2}"/>
                </a:ext>
              </a:extLst>
            </p:cNvPr>
            <p:cNvSpPr/>
            <p:nvPr/>
          </p:nvSpPr>
          <p:spPr>
            <a:xfrm>
              <a:off x="3516195" y="2166065"/>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Oval 43">
              <a:extLst>
                <a:ext uri="{FF2B5EF4-FFF2-40B4-BE49-F238E27FC236}">
                  <a16:creationId xmlns:a16="http://schemas.microsoft.com/office/drawing/2014/main" id="{6A9ADADB-9B0E-45DB-8205-B1D07475338E}"/>
                </a:ext>
              </a:extLst>
            </p:cNvPr>
            <p:cNvSpPr/>
            <p:nvPr/>
          </p:nvSpPr>
          <p:spPr>
            <a:xfrm>
              <a:off x="3757210" y="2091907"/>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Oval 44">
              <a:extLst>
                <a:ext uri="{FF2B5EF4-FFF2-40B4-BE49-F238E27FC236}">
                  <a16:creationId xmlns:a16="http://schemas.microsoft.com/office/drawing/2014/main" id="{416563D1-176A-4254-A2EA-2D774FFE89C3}"/>
                </a:ext>
              </a:extLst>
            </p:cNvPr>
            <p:cNvSpPr/>
            <p:nvPr/>
          </p:nvSpPr>
          <p:spPr>
            <a:xfrm>
              <a:off x="4053843" y="2221684"/>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Oval 45">
              <a:extLst>
                <a:ext uri="{FF2B5EF4-FFF2-40B4-BE49-F238E27FC236}">
                  <a16:creationId xmlns:a16="http://schemas.microsoft.com/office/drawing/2014/main" id="{8A6F4417-0047-4E0E-893F-6C579D0BB33B}"/>
                </a:ext>
              </a:extLst>
            </p:cNvPr>
            <p:cNvSpPr/>
            <p:nvPr/>
          </p:nvSpPr>
          <p:spPr>
            <a:xfrm>
              <a:off x="4239240" y="2314382"/>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00" dirty="0"/>
            </a:p>
          </p:txBody>
        </p:sp>
        <p:sp>
          <p:nvSpPr>
            <p:cNvPr id="47" name="Oval 46">
              <a:extLst>
                <a:ext uri="{FF2B5EF4-FFF2-40B4-BE49-F238E27FC236}">
                  <a16:creationId xmlns:a16="http://schemas.microsoft.com/office/drawing/2014/main" id="{D6E54457-693C-4D03-8D59-B8002418C698}"/>
                </a:ext>
              </a:extLst>
            </p:cNvPr>
            <p:cNvSpPr/>
            <p:nvPr/>
          </p:nvSpPr>
          <p:spPr>
            <a:xfrm>
              <a:off x="4498794" y="2518318"/>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Oval 47">
              <a:extLst>
                <a:ext uri="{FF2B5EF4-FFF2-40B4-BE49-F238E27FC236}">
                  <a16:creationId xmlns:a16="http://schemas.microsoft.com/office/drawing/2014/main" id="{24D87108-D659-4B30-8BF5-ED3BB353583F}"/>
                </a:ext>
              </a:extLst>
            </p:cNvPr>
            <p:cNvSpPr/>
            <p:nvPr/>
          </p:nvSpPr>
          <p:spPr>
            <a:xfrm>
              <a:off x="4117308" y="2539158"/>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Oval 48">
              <a:extLst>
                <a:ext uri="{FF2B5EF4-FFF2-40B4-BE49-F238E27FC236}">
                  <a16:creationId xmlns:a16="http://schemas.microsoft.com/office/drawing/2014/main" id="{21C08140-FF89-453E-9053-DFADAF1EC77A}"/>
                </a:ext>
              </a:extLst>
            </p:cNvPr>
            <p:cNvSpPr/>
            <p:nvPr/>
          </p:nvSpPr>
          <p:spPr>
            <a:xfrm>
              <a:off x="3645972" y="2332922"/>
              <a:ext cx="340523" cy="34052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50" name="Oval 49">
              <a:extLst>
                <a:ext uri="{FF2B5EF4-FFF2-40B4-BE49-F238E27FC236}">
                  <a16:creationId xmlns:a16="http://schemas.microsoft.com/office/drawing/2014/main" id="{8433B688-3153-4D8E-BD06-1D5116DD3735}"/>
                </a:ext>
              </a:extLst>
            </p:cNvPr>
            <p:cNvSpPr/>
            <p:nvPr/>
          </p:nvSpPr>
          <p:spPr>
            <a:xfrm>
              <a:off x="3642198" y="3142054"/>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Oval 50">
              <a:extLst>
                <a:ext uri="{FF2B5EF4-FFF2-40B4-BE49-F238E27FC236}">
                  <a16:creationId xmlns:a16="http://schemas.microsoft.com/office/drawing/2014/main" id="{C5793E34-2E74-418F-9D76-EFEADD6A3337}"/>
                </a:ext>
              </a:extLst>
            </p:cNvPr>
            <p:cNvSpPr/>
            <p:nvPr/>
          </p:nvSpPr>
          <p:spPr>
            <a:xfrm>
              <a:off x="3034165" y="3204284"/>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2" name="Oval 51">
              <a:extLst>
                <a:ext uri="{FF2B5EF4-FFF2-40B4-BE49-F238E27FC236}">
                  <a16:creationId xmlns:a16="http://schemas.microsoft.com/office/drawing/2014/main" id="{7D776FF0-0B02-4170-B50C-87B3240ADE1B}"/>
                </a:ext>
              </a:extLst>
            </p:cNvPr>
            <p:cNvSpPr/>
            <p:nvPr/>
          </p:nvSpPr>
          <p:spPr>
            <a:xfrm>
              <a:off x="3312259" y="3352600"/>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Oval 52">
              <a:extLst>
                <a:ext uri="{FF2B5EF4-FFF2-40B4-BE49-F238E27FC236}">
                  <a16:creationId xmlns:a16="http://schemas.microsoft.com/office/drawing/2014/main" id="{34C7F948-A6CC-4CFF-BF9B-30823A3BA92E}"/>
                </a:ext>
              </a:extLst>
            </p:cNvPr>
            <p:cNvSpPr/>
            <p:nvPr/>
          </p:nvSpPr>
          <p:spPr>
            <a:xfrm>
              <a:off x="3701591" y="3593615"/>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4" name="Oval 53">
              <a:extLst>
                <a:ext uri="{FF2B5EF4-FFF2-40B4-BE49-F238E27FC236}">
                  <a16:creationId xmlns:a16="http://schemas.microsoft.com/office/drawing/2014/main" id="{EFDA6020-6DCD-49F7-BC91-4D780CB5F2A9}"/>
                </a:ext>
              </a:extLst>
            </p:cNvPr>
            <p:cNvSpPr/>
            <p:nvPr/>
          </p:nvSpPr>
          <p:spPr>
            <a:xfrm>
              <a:off x="3775749" y="3352600"/>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 name="Oval 54">
              <a:extLst>
                <a:ext uri="{FF2B5EF4-FFF2-40B4-BE49-F238E27FC236}">
                  <a16:creationId xmlns:a16="http://schemas.microsoft.com/office/drawing/2014/main" id="{A93C1BD5-A5FA-48DE-966A-83AA10581907}"/>
                </a:ext>
              </a:extLst>
            </p:cNvPr>
            <p:cNvSpPr/>
            <p:nvPr/>
          </p:nvSpPr>
          <p:spPr>
            <a:xfrm>
              <a:off x="3961145" y="3612155"/>
              <a:ext cx="132425" cy="1324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Oval 55">
              <a:extLst>
                <a:ext uri="{FF2B5EF4-FFF2-40B4-BE49-F238E27FC236}">
                  <a16:creationId xmlns:a16="http://schemas.microsoft.com/office/drawing/2014/main" id="{4B30A514-7F85-4035-B5F6-7D713C31FF18}"/>
                </a:ext>
              </a:extLst>
            </p:cNvPr>
            <p:cNvSpPr/>
            <p:nvPr/>
          </p:nvSpPr>
          <p:spPr>
            <a:xfrm>
              <a:off x="4128002" y="3315521"/>
              <a:ext cx="302687" cy="3026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 name="Oval 56">
              <a:extLst>
                <a:ext uri="{FF2B5EF4-FFF2-40B4-BE49-F238E27FC236}">
                  <a16:creationId xmlns:a16="http://schemas.microsoft.com/office/drawing/2014/main" id="{F7C5A4C7-DFE3-4331-BB6A-39553A1DDFB8}"/>
                </a:ext>
              </a:extLst>
            </p:cNvPr>
            <p:cNvSpPr/>
            <p:nvPr/>
          </p:nvSpPr>
          <p:spPr>
            <a:xfrm>
              <a:off x="4535873" y="3241363"/>
              <a:ext cx="208097" cy="20809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 name="Arrow: Chevron 57">
              <a:extLst>
                <a:ext uri="{FF2B5EF4-FFF2-40B4-BE49-F238E27FC236}">
                  <a16:creationId xmlns:a16="http://schemas.microsoft.com/office/drawing/2014/main" id="{90294A20-449C-4D9C-B07E-9D7E45360232}"/>
                </a:ext>
              </a:extLst>
            </p:cNvPr>
            <p:cNvSpPr/>
            <p:nvPr/>
          </p:nvSpPr>
          <p:spPr>
            <a:xfrm>
              <a:off x="4824221" y="2369693"/>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9" name="Freeform: Shape 58">
              <a:extLst>
                <a:ext uri="{FF2B5EF4-FFF2-40B4-BE49-F238E27FC236}">
                  <a16:creationId xmlns:a16="http://schemas.microsoft.com/office/drawing/2014/main" id="{B88C7D37-5ADE-4658-BD61-986D5C06A9F5}"/>
                </a:ext>
              </a:extLst>
            </p:cNvPr>
            <p:cNvSpPr/>
            <p:nvPr/>
          </p:nvSpPr>
          <p:spPr>
            <a:xfrm>
              <a:off x="5444647"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Test Cases</a:t>
              </a:r>
            </a:p>
          </p:txBody>
        </p:sp>
        <p:sp>
          <p:nvSpPr>
            <p:cNvPr id="60" name="Freeform: Shape 59">
              <a:extLst>
                <a:ext uri="{FF2B5EF4-FFF2-40B4-BE49-F238E27FC236}">
                  <a16:creationId xmlns:a16="http://schemas.microsoft.com/office/drawing/2014/main" id="{906E16FC-07F6-4E96-8D53-AB48CB01CC5D}"/>
                </a:ext>
              </a:extLst>
            </p:cNvPr>
            <p:cNvSpPr/>
            <p:nvPr/>
          </p:nvSpPr>
          <p:spPr>
            <a:xfrm>
              <a:off x="5444647" y="3918925"/>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Describes how code meets specifications</a:t>
              </a:r>
            </a:p>
          </p:txBody>
        </p:sp>
        <p:sp>
          <p:nvSpPr>
            <p:cNvPr id="61" name="Arrow: Chevron 60">
              <a:extLst>
                <a:ext uri="{FF2B5EF4-FFF2-40B4-BE49-F238E27FC236}">
                  <a16:creationId xmlns:a16="http://schemas.microsoft.com/office/drawing/2014/main" id="{CE4AF03F-8E43-43B0-9D5B-189E03DC870D}"/>
                </a:ext>
              </a:extLst>
            </p:cNvPr>
            <p:cNvSpPr/>
            <p:nvPr/>
          </p:nvSpPr>
          <p:spPr>
            <a:xfrm>
              <a:off x="7111428"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2" name="Freeform: Shape 61">
              <a:extLst>
                <a:ext uri="{FF2B5EF4-FFF2-40B4-BE49-F238E27FC236}">
                  <a16:creationId xmlns:a16="http://schemas.microsoft.com/office/drawing/2014/main" id="{7B119653-829F-48AE-8D7B-4BE2C65C5CBE}"/>
                </a:ext>
              </a:extLst>
            </p:cNvPr>
            <p:cNvSpPr/>
            <p:nvPr/>
          </p:nvSpPr>
          <p:spPr>
            <a:xfrm>
              <a:off x="7722582" y="2318367"/>
              <a:ext cx="1666781" cy="1166747"/>
            </a:xfrm>
            <a:custGeom>
              <a:avLst/>
              <a:gdLst>
                <a:gd name="connsiteX0" fmla="*/ 0 w 1666781"/>
                <a:gd name="connsiteY0" fmla="*/ 0 h 1166747"/>
                <a:gd name="connsiteX1" fmla="*/ 1666781 w 1666781"/>
                <a:gd name="connsiteY1" fmla="*/ 0 h 1166747"/>
                <a:gd name="connsiteX2" fmla="*/ 1666781 w 1666781"/>
                <a:gd name="connsiteY2" fmla="*/ 1166747 h 1166747"/>
                <a:gd name="connsiteX3" fmla="*/ 0 w 1666781"/>
                <a:gd name="connsiteY3" fmla="*/ 1166747 h 1166747"/>
                <a:gd name="connsiteX4" fmla="*/ 0 w 1666781"/>
                <a:gd name="connsiteY4" fmla="*/ 0 h 11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166747">
                  <a:moveTo>
                    <a:pt x="0" y="0"/>
                  </a:moveTo>
                  <a:lnTo>
                    <a:pt x="1666781" y="0"/>
                  </a:lnTo>
                  <a:lnTo>
                    <a:pt x="1666781" y="1166747"/>
                  </a:lnTo>
                  <a:lnTo>
                    <a:pt x="0" y="1166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t>Test Code</a:t>
              </a:r>
            </a:p>
          </p:txBody>
        </p:sp>
        <p:sp>
          <p:nvSpPr>
            <p:cNvPr id="63" name="Freeform: Shape 62">
              <a:extLst>
                <a:ext uri="{FF2B5EF4-FFF2-40B4-BE49-F238E27FC236}">
                  <a16:creationId xmlns:a16="http://schemas.microsoft.com/office/drawing/2014/main" id="{E6192BE2-F0F2-4D83-A2CC-9BD5B849C033}"/>
                </a:ext>
              </a:extLst>
            </p:cNvPr>
            <p:cNvSpPr/>
            <p:nvPr/>
          </p:nvSpPr>
          <p:spPr>
            <a:xfrm>
              <a:off x="7722582" y="3854530"/>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Implementation of the test cases in code</a:t>
              </a:r>
            </a:p>
          </p:txBody>
        </p:sp>
        <p:sp>
          <p:nvSpPr>
            <p:cNvPr id="64" name="Arrow: Chevron 63">
              <a:extLst>
                <a:ext uri="{FF2B5EF4-FFF2-40B4-BE49-F238E27FC236}">
                  <a16:creationId xmlns:a16="http://schemas.microsoft.com/office/drawing/2014/main" id="{4E028FF4-2E3E-4316-8EB7-B776C183DF73}"/>
                </a:ext>
              </a:extLst>
            </p:cNvPr>
            <p:cNvSpPr/>
            <p:nvPr/>
          </p:nvSpPr>
          <p:spPr>
            <a:xfrm>
              <a:off x="9337855" y="2317801"/>
              <a:ext cx="611153" cy="1166758"/>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5" name="Freeform: Shape 64">
              <a:extLst>
                <a:ext uri="{FF2B5EF4-FFF2-40B4-BE49-F238E27FC236}">
                  <a16:creationId xmlns:a16="http://schemas.microsoft.com/office/drawing/2014/main" id="{D8111C91-5F80-4954-BEC0-E9B3B0C53E01}"/>
                </a:ext>
              </a:extLst>
            </p:cNvPr>
            <p:cNvSpPr/>
            <p:nvPr/>
          </p:nvSpPr>
          <p:spPr>
            <a:xfrm>
              <a:off x="10001648" y="2091907"/>
              <a:ext cx="1804816" cy="1703007"/>
            </a:xfrm>
            <a:custGeom>
              <a:avLst/>
              <a:gdLst>
                <a:gd name="connsiteX0" fmla="*/ 0 w 1804816"/>
                <a:gd name="connsiteY0" fmla="*/ 851504 h 1703007"/>
                <a:gd name="connsiteX1" fmla="*/ 902408 w 1804816"/>
                <a:gd name="connsiteY1" fmla="*/ 0 h 1703007"/>
                <a:gd name="connsiteX2" fmla="*/ 1804816 w 1804816"/>
                <a:gd name="connsiteY2" fmla="*/ 851504 h 1703007"/>
                <a:gd name="connsiteX3" fmla="*/ 902408 w 1804816"/>
                <a:gd name="connsiteY3" fmla="*/ 1703008 h 1703007"/>
                <a:gd name="connsiteX4" fmla="*/ 0 w 1804816"/>
                <a:gd name="connsiteY4" fmla="*/ 851504 h 170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16" h="1703007">
                  <a:moveTo>
                    <a:pt x="0" y="851504"/>
                  </a:moveTo>
                  <a:cubicBezTo>
                    <a:pt x="0" y="381231"/>
                    <a:pt x="404022" y="0"/>
                    <a:pt x="902408" y="0"/>
                  </a:cubicBezTo>
                  <a:cubicBezTo>
                    <a:pt x="1400794" y="0"/>
                    <a:pt x="1804816" y="381231"/>
                    <a:pt x="1804816" y="851504"/>
                  </a:cubicBezTo>
                  <a:cubicBezTo>
                    <a:pt x="1804816" y="1321777"/>
                    <a:pt x="1400794" y="1703008"/>
                    <a:pt x="902408" y="1703008"/>
                  </a:cubicBezTo>
                  <a:cubicBezTo>
                    <a:pt x="404022" y="1703008"/>
                    <a:pt x="0" y="1321777"/>
                    <a:pt x="0" y="85150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4309" tIns="249400" rIns="264309" bIns="24940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bg1"/>
                  </a:solidFill>
                </a:rPr>
                <a:t>Validation Report</a:t>
              </a:r>
            </a:p>
          </p:txBody>
        </p:sp>
        <p:sp>
          <p:nvSpPr>
            <p:cNvPr id="66" name="Freeform: Shape 65">
              <a:extLst>
                <a:ext uri="{FF2B5EF4-FFF2-40B4-BE49-F238E27FC236}">
                  <a16:creationId xmlns:a16="http://schemas.microsoft.com/office/drawing/2014/main" id="{F6760454-F8B1-4F36-9072-27629A35DFBF}"/>
                </a:ext>
              </a:extLst>
            </p:cNvPr>
            <p:cNvSpPr/>
            <p:nvPr/>
          </p:nvSpPr>
          <p:spPr>
            <a:xfrm>
              <a:off x="10082601" y="4025533"/>
              <a:ext cx="1666781" cy="1027848"/>
            </a:xfrm>
            <a:custGeom>
              <a:avLst/>
              <a:gdLst>
                <a:gd name="connsiteX0" fmla="*/ 0 w 1666781"/>
                <a:gd name="connsiteY0" fmla="*/ 0 h 1027848"/>
                <a:gd name="connsiteX1" fmla="*/ 1666781 w 1666781"/>
                <a:gd name="connsiteY1" fmla="*/ 0 h 1027848"/>
                <a:gd name="connsiteX2" fmla="*/ 1666781 w 1666781"/>
                <a:gd name="connsiteY2" fmla="*/ 1027848 h 1027848"/>
                <a:gd name="connsiteX3" fmla="*/ 0 w 1666781"/>
                <a:gd name="connsiteY3" fmla="*/ 1027848 h 1027848"/>
                <a:gd name="connsiteX4" fmla="*/ 0 w 1666781"/>
                <a:gd name="connsiteY4" fmla="*/ 0 h 102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81" h="1027848">
                  <a:moveTo>
                    <a:pt x="0" y="0"/>
                  </a:moveTo>
                  <a:lnTo>
                    <a:pt x="1666781" y="0"/>
                  </a:lnTo>
                  <a:lnTo>
                    <a:pt x="1666781" y="1027848"/>
                  </a:lnTo>
                  <a:lnTo>
                    <a:pt x="0" y="1027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400" kern="1200"/>
                <a:t>Combines all prior content into report documenting proof that code meets specifications</a:t>
              </a:r>
            </a:p>
          </p:txBody>
        </p:sp>
      </p:grpSp>
      <p:sp>
        <p:nvSpPr>
          <p:cNvPr id="70" name="Title 1">
            <a:extLst>
              <a:ext uri="{FF2B5EF4-FFF2-40B4-BE49-F238E27FC236}">
                <a16:creationId xmlns:a16="http://schemas.microsoft.com/office/drawing/2014/main" id="{EA1E5756-4FBD-4D67-92DA-38863538ACAB}"/>
              </a:ext>
            </a:extLst>
          </p:cNvPr>
          <p:cNvSpPr>
            <a:spLocks noGrp="1"/>
          </p:cNvSpPr>
          <p:nvPr>
            <p:ph type="title"/>
          </p:nvPr>
        </p:nvSpPr>
        <p:spPr>
          <a:xfrm>
            <a:off x="1066800" y="642594"/>
            <a:ext cx="10058400" cy="1371600"/>
          </a:xfrm>
        </p:spPr>
        <p:txBody>
          <a:bodyPr/>
          <a:lstStyle/>
          <a:p>
            <a:r>
              <a:rPr lang="en-US" dirty="0"/>
              <a:t>Validation External to a Package</a:t>
            </a:r>
          </a:p>
        </p:txBody>
      </p:sp>
    </p:spTree>
    <p:extLst>
      <p:ext uri="{BB962C8B-B14F-4D97-AF65-F5344CB8AC3E}">
        <p14:creationId xmlns:p14="http://schemas.microsoft.com/office/powerpoint/2010/main" val="3065394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23E2-31E0-400E-A4DA-5167493CF8B3}"/>
              </a:ext>
            </a:extLst>
          </p:cNvPr>
          <p:cNvSpPr>
            <a:spLocks noGrp="1"/>
          </p:cNvSpPr>
          <p:nvPr>
            <p:ph type="title"/>
          </p:nvPr>
        </p:nvSpPr>
        <p:spPr/>
        <p:txBody>
          <a:bodyPr/>
          <a:lstStyle/>
          <a:p>
            <a:r>
              <a:rPr lang="en-US" dirty="0"/>
              <a:t>Validation External to a Package</a:t>
            </a:r>
          </a:p>
        </p:txBody>
      </p:sp>
      <p:sp>
        <p:nvSpPr>
          <p:cNvPr id="3" name="Content Placeholder 2">
            <a:extLst>
              <a:ext uri="{FF2B5EF4-FFF2-40B4-BE49-F238E27FC236}">
                <a16:creationId xmlns:a16="http://schemas.microsoft.com/office/drawing/2014/main" id="{82D539F8-268C-4F5F-878D-004B81BB701A}"/>
              </a:ext>
            </a:extLst>
          </p:cNvPr>
          <p:cNvSpPr>
            <a:spLocks noGrp="1"/>
          </p:cNvSpPr>
          <p:nvPr>
            <p:ph sz="half" idx="1"/>
          </p:nvPr>
        </p:nvSpPr>
        <p:spPr>
          <a:xfrm>
            <a:off x="1066801" y="2278743"/>
            <a:ext cx="10058400" cy="4049486"/>
          </a:xfrm>
        </p:spPr>
        <p:txBody>
          <a:bodyPr>
            <a:normAutofit/>
          </a:bodyPr>
          <a:lstStyle/>
          <a:p>
            <a:pPr marL="525780" indent="-342900">
              <a:buFont typeface="+mj-lt"/>
              <a:buAutoNum type="arabicPeriod"/>
            </a:pPr>
            <a:r>
              <a:rPr lang="en-US" sz="2400" dirty="0"/>
              <a:t>Execute validation report after installation of package to system</a:t>
            </a:r>
          </a:p>
          <a:p>
            <a:endParaRPr lang="en-US" sz="2400" dirty="0"/>
          </a:p>
          <a:p>
            <a:pPr marL="525780" indent="-342900">
              <a:buFont typeface="+mj-lt"/>
              <a:buAutoNum type="arabicPeriod" startAt="2"/>
            </a:pPr>
            <a:r>
              <a:rPr lang="en-US" sz="2400" dirty="0"/>
              <a:t>Execute validation report on update of system environment to ensure consistency</a:t>
            </a:r>
          </a:p>
          <a:p>
            <a:pPr marL="525780" indent="-342900">
              <a:buFont typeface="+mj-lt"/>
              <a:buAutoNum type="arabicPeriod" startAt="2"/>
            </a:pPr>
            <a:endParaRPr lang="en-US" sz="2400" dirty="0"/>
          </a:p>
          <a:p>
            <a:pPr indent="0">
              <a:buNone/>
            </a:pPr>
            <a:r>
              <a:rPr lang="en-US" sz="2400" dirty="0"/>
              <a:t>Simplification of validated packages as a validation packet</a:t>
            </a:r>
          </a:p>
        </p:txBody>
      </p:sp>
    </p:spTree>
    <p:extLst>
      <p:ext uri="{BB962C8B-B14F-4D97-AF65-F5344CB8AC3E}">
        <p14:creationId xmlns:p14="http://schemas.microsoft.com/office/powerpoint/2010/main" val="1123517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ext&#10;&#10;Description automatically generated">
            <a:extLst>
              <a:ext uri="{FF2B5EF4-FFF2-40B4-BE49-F238E27FC236}">
                <a16:creationId xmlns:a16="http://schemas.microsoft.com/office/drawing/2014/main" id="{3B1420D4-1907-4E0D-BC63-6B5B983D98F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28620" y="464366"/>
            <a:ext cx="9134759" cy="5929268"/>
          </a:xfrm>
        </p:spPr>
      </p:pic>
    </p:spTree>
    <p:extLst>
      <p:ext uri="{BB962C8B-B14F-4D97-AF65-F5344CB8AC3E}">
        <p14:creationId xmlns:p14="http://schemas.microsoft.com/office/powerpoint/2010/main" val="128501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4332B-4F24-42F4-A704-A6F1183E9470}"/>
              </a:ext>
            </a:extLst>
          </p:cNvPr>
          <p:cNvSpPr>
            <a:spLocks noGrp="1"/>
          </p:cNvSpPr>
          <p:nvPr>
            <p:ph type="ctrTitle"/>
          </p:nvPr>
        </p:nvSpPr>
        <p:spPr/>
        <p:txBody>
          <a:bodyPr>
            <a:normAutofit/>
          </a:bodyPr>
          <a:lstStyle/>
          <a:p>
            <a:r>
              <a:rPr lang="en-US" dirty="0"/>
              <a:t>Q&amp;A</a:t>
            </a:r>
          </a:p>
        </p:txBody>
      </p:sp>
      <p:sp>
        <p:nvSpPr>
          <p:cNvPr id="3" name="Rectangle 2">
            <a:extLst>
              <a:ext uri="{FF2B5EF4-FFF2-40B4-BE49-F238E27FC236}">
                <a16:creationId xmlns:a16="http://schemas.microsoft.com/office/drawing/2014/main" id="{B700F5C8-C07C-4EBC-BA27-4FA916A5F10D}"/>
              </a:ext>
            </a:extLst>
          </p:cNvPr>
          <p:cNvSpPr/>
          <p:nvPr/>
        </p:nvSpPr>
        <p:spPr>
          <a:xfrm>
            <a:off x="1179226" y="6016187"/>
            <a:ext cx="9833547" cy="369332"/>
          </a:xfrm>
          <a:prstGeom prst="rect">
            <a:avLst/>
          </a:prstGeom>
        </p:spPr>
        <p:txBody>
          <a:bodyPr wrap="square">
            <a:spAutoFit/>
          </a:bodyPr>
          <a:lstStyle/>
          <a:p>
            <a:pPr algn="ctr"/>
            <a:r>
              <a:rPr lang="en-US" dirty="0">
                <a:solidFill>
                  <a:schemeClr val="bg1"/>
                </a:solidFill>
                <a:latin typeface="-apple-system"/>
              </a:rPr>
              <a:t>Pose questions in zoom chat or unmute your microphone!</a:t>
            </a:r>
            <a:endParaRPr lang="en-US" dirty="0">
              <a:solidFill>
                <a:schemeClr val="bg1"/>
              </a:solidFill>
            </a:endParaRPr>
          </a:p>
        </p:txBody>
      </p:sp>
    </p:spTree>
    <p:extLst>
      <p:ext uri="{BB962C8B-B14F-4D97-AF65-F5344CB8AC3E}">
        <p14:creationId xmlns:p14="http://schemas.microsoft.com/office/powerpoint/2010/main" val="2495591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197EC-75CE-4967-B49A-620F6D94CA9D}"/>
              </a:ext>
            </a:extLst>
          </p:cNvPr>
          <p:cNvSpPr>
            <a:spLocks noGrp="1"/>
          </p:cNvSpPr>
          <p:nvPr>
            <p:ph type="title"/>
          </p:nvPr>
        </p:nvSpPr>
        <p:spPr/>
        <p:txBody>
          <a:bodyPr>
            <a:normAutofit fontScale="90000"/>
          </a:bodyPr>
          <a:lstStyle/>
          <a:p>
            <a:r>
              <a:rPr lang="en-US" dirty="0"/>
              <a:t>General Principles of Software Validation; Final Guidance for Industry and FDA Staff</a:t>
            </a:r>
          </a:p>
        </p:txBody>
      </p:sp>
      <p:sp>
        <p:nvSpPr>
          <p:cNvPr id="3" name="Content Placeholder 2">
            <a:extLst>
              <a:ext uri="{FF2B5EF4-FFF2-40B4-BE49-F238E27FC236}">
                <a16:creationId xmlns:a16="http://schemas.microsoft.com/office/drawing/2014/main" id="{8AB0FEEC-3BEF-46E7-912B-C736F42B180B}"/>
              </a:ext>
            </a:extLst>
          </p:cNvPr>
          <p:cNvSpPr>
            <a:spLocks noGrp="1"/>
          </p:cNvSpPr>
          <p:nvPr>
            <p:ph sz="half" idx="1"/>
          </p:nvPr>
        </p:nvSpPr>
        <p:spPr>
          <a:xfrm>
            <a:off x="1066800" y="2103120"/>
            <a:ext cx="10363200" cy="3749040"/>
          </a:xfrm>
        </p:spPr>
        <p:txBody>
          <a:bodyPr>
            <a:normAutofit/>
          </a:bodyPr>
          <a:lstStyle/>
          <a:p>
            <a:pPr marL="0" indent="0">
              <a:buNone/>
            </a:pPr>
            <a:r>
              <a:rPr lang="en-US" sz="2400" dirty="0"/>
              <a:t>FDA considers software validation to be “</a:t>
            </a:r>
            <a:r>
              <a:rPr lang="en-US" sz="2400" b="1" dirty="0">
                <a:solidFill>
                  <a:srgbClr val="00B0F0"/>
                </a:solidFill>
              </a:rPr>
              <a:t>confirmation by examination and provision of objective evidence </a:t>
            </a:r>
            <a:r>
              <a:rPr lang="en-US" sz="2400" dirty="0"/>
              <a:t>that software specifications conform to user needs and intended uses, and that the particular requirements implemented through software can be consistently fulfilled.”</a:t>
            </a:r>
          </a:p>
          <a:p>
            <a:endParaRPr lang="en-US" sz="2400" dirty="0"/>
          </a:p>
          <a:p>
            <a:endParaRPr lang="en-US" sz="2400" dirty="0"/>
          </a:p>
        </p:txBody>
      </p:sp>
    </p:spTree>
    <p:extLst>
      <p:ext uri="{BB962C8B-B14F-4D97-AF65-F5344CB8AC3E}">
        <p14:creationId xmlns:p14="http://schemas.microsoft.com/office/powerpoint/2010/main" val="3736242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197EC-75CE-4967-B49A-620F6D94CA9D}"/>
              </a:ext>
            </a:extLst>
          </p:cNvPr>
          <p:cNvSpPr>
            <a:spLocks noGrp="1"/>
          </p:cNvSpPr>
          <p:nvPr>
            <p:ph type="title"/>
          </p:nvPr>
        </p:nvSpPr>
        <p:spPr/>
        <p:txBody>
          <a:bodyPr>
            <a:normAutofit fontScale="90000"/>
          </a:bodyPr>
          <a:lstStyle/>
          <a:p>
            <a:r>
              <a:rPr lang="en-US" dirty="0"/>
              <a:t>General Principles of Software Validation; Final Guidance for Industry and FDA Staff</a:t>
            </a:r>
          </a:p>
        </p:txBody>
      </p:sp>
      <p:sp>
        <p:nvSpPr>
          <p:cNvPr id="3" name="Content Placeholder 2">
            <a:extLst>
              <a:ext uri="{FF2B5EF4-FFF2-40B4-BE49-F238E27FC236}">
                <a16:creationId xmlns:a16="http://schemas.microsoft.com/office/drawing/2014/main" id="{8AB0FEEC-3BEF-46E7-912B-C736F42B180B}"/>
              </a:ext>
            </a:extLst>
          </p:cNvPr>
          <p:cNvSpPr>
            <a:spLocks noGrp="1"/>
          </p:cNvSpPr>
          <p:nvPr>
            <p:ph sz="half" idx="1"/>
          </p:nvPr>
        </p:nvSpPr>
        <p:spPr>
          <a:xfrm>
            <a:off x="1066800" y="2103120"/>
            <a:ext cx="10363200" cy="3749040"/>
          </a:xfrm>
        </p:spPr>
        <p:txBody>
          <a:bodyPr>
            <a:normAutofit/>
          </a:bodyPr>
          <a:lstStyle/>
          <a:p>
            <a:pPr marL="0" indent="0">
              <a:buNone/>
            </a:pPr>
            <a:r>
              <a:rPr lang="en-US" sz="2400" dirty="0"/>
              <a:t>FDA considers software validation to be “confirmation by examination and provision of objective evidence that </a:t>
            </a:r>
            <a:r>
              <a:rPr lang="en-US" sz="2400" b="1" dirty="0">
                <a:solidFill>
                  <a:srgbClr val="00B0F0"/>
                </a:solidFill>
              </a:rPr>
              <a:t>software specifications conform to user needs and intended uses</a:t>
            </a:r>
            <a:r>
              <a:rPr lang="en-US" sz="2400" dirty="0"/>
              <a:t>, and that the particular requirements implemented through software can be consistently fulfilled.”</a:t>
            </a:r>
          </a:p>
          <a:p>
            <a:endParaRPr lang="en-US" sz="2400" dirty="0"/>
          </a:p>
          <a:p>
            <a:endParaRPr lang="en-US" sz="2400" dirty="0"/>
          </a:p>
        </p:txBody>
      </p:sp>
    </p:spTree>
    <p:extLst>
      <p:ext uri="{BB962C8B-B14F-4D97-AF65-F5344CB8AC3E}">
        <p14:creationId xmlns:p14="http://schemas.microsoft.com/office/powerpoint/2010/main" val="3697879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197EC-75CE-4967-B49A-620F6D94CA9D}"/>
              </a:ext>
            </a:extLst>
          </p:cNvPr>
          <p:cNvSpPr>
            <a:spLocks noGrp="1"/>
          </p:cNvSpPr>
          <p:nvPr>
            <p:ph type="title"/>
          </p:nvPr>
        </p:nvSpPr>
        <p:spPr/>
        <p:txBody>
          <a:bodyPr>
            <a:normAutofit fontScale="90000"/>
          </a:bodyPr>
          <a:lstStyle/>
          <a:p>
            <a:r>
              <a:rPr lang="en-US" dirty="0"/>
              <a:t>General Principles of Software Validation; Final Guidance for Industry and FDA Staff</a:t>
            </a:r>
          </a:p>
        </p:txBody>
      </p:sp>
      <p:sp>
        <p:nvSpPr>
          <p:cNvPr id="3" name="Content Placeholder 2">
            <a:extLst>
              <a:ext uri="{FF2B5EF4-FFF2-40B4-BE49-F238E27FC236}">
                <a16:creationId xmlns:a16="http://schemas.microsoft.com/office/drawing/2014/main" id="{8AB0FEEC-3BEF-46E7-912B-C736F42B180B}"/>
              </a:ext>
            </a:extLst>
          </p:cNvPr>
          <p:cNvSpPr>
            <a:spLocks noGrp="1"/>
          </p:cNvSpPr>
          <p:nvPr>
            <p:ph sz="half" idx="1"/>
          </p:nvPr>
        </p:nvSpPr>
        <p:spPr>
          <a:xfrm>
            <a:off x="1066800" y="2103120"/>
            <a:ext cx="10363200" cy="3749040"/>
          </a:xfrm>
        </p:spPr>
        <p:txBody>
          <a:bodyPr>
            <a:normAutofit/>
          </a:bodyPr>
          <a:lstStyle/>
          <a:p>
            <a:pPr marL="0" indent="0">
              <a:buNone/>
            </a:pPr>
            <a:r>
              <a:rPr lang="en-US" sz="2400" dirty="0"/>
              <a:t>FDA considers software validation to be “confirmation by examination and provision of objective evidence that software specifications conform to user needs and intended uses, and that the </a:t>
            </a:r>
            <a:r>
              <a:rPr lang="en-US" sz="2400" b="1" dirty="0">
                <a:solidFill>
                  <a:srgbClr val="00B0F0"/>
                </a:solidFill>
              </a:rPr>
              <a:t>particular requirements implemented through software can be consistently fulfilled</a:t>
            </a:r>
            <a:r>
              <a:rPr lang="en-US" sz="2400" dirty="0"/>
              <a:t>.”</a:t>
            </a:r>
          </a:p>
          <a:p>
            <a:endParaRPr lang="en-US" sz="2400" dirty="0"/>
          </a:p>
          <a:p>
            <a:endParaRPr lang="en-US" sz="2400" dirty="0"/>
          </a:p>
        </p:txBody>
      </p:sp>
    </p:spTree>
    <p:extLst>
      <p:ext uri="{BB962C8B-B14F-4D97-AF65-F5344CB8AC3E}">
        <p14:creationId xmlns:p14="http://schemas.microsoft.com/office/powerpoint/2010/main" val="2510826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B0FEEC-3BEF-46E7-912B-C736F42B180B}"/>
              </a:ext>
            </a:extLst>
          </p:cNvPr>
          <p:cNvSpPr>
            <a:spLocks noGrp="1"/>
          </p:cNvSpPr>
          <p:nvPr>
            <p:ph sz="half" idx="1"/>
          </p:nvPr>
        </p:nvSpPr>
        <p:spPr>
          <a:xfrm>
            <a:off x="1066800" y="2103120"/>
            <a:ext cx="10363200" cy="3749040"/>
          </a:xfrm>
        </p:spPr>
        <p:txBody>
          <a:bodyPr>
            <a:normAutofit/>
          </a:bodyPr>
          <a:lstStyle/>
          <a:p>
            <a:pPr marL="0" indent="0">
              <a:buNone/>
            </a:pPr>
            <a:endParaRPr lang="en-US" sz="2400" dirty="0"/>
          </a:p>
          <a:p>
            <a:endParaRPr lang="en-US" sz="2400" dirty="0"/>
          </a:p>
        </p:txBody>
      </p:sp>
      <p:sp>
        <p:nvSpPr>
          <p:cNvPr id="6" name="TextBox 5">
            <a:extLst>
              <a:ext uri="{FF2B5EF4-FFF2-40B4-BE49-F238E27FC236}">
                <a16:creationId xmlns:a16="http://schemas.microsoft.com/office/drawing/2014/main" id="{ECB05F40-A265-440C-98D9-D6338551F663}"/>
              </a:ext>
            </a:extLst>
          </p:cNvPr>
          <p:cNvSpPr txBox="1"/>
          <p:nvPr/>
        </p:nvSpPr>
        <p:spPr>
          <a:xfrm>
            <a:off x="1066800" y="1843950"/>
            <a:ext cx="10058399" cy="3170099"/>
          </a:xfrm>
          <a:prstGeom prst="rect">
            <a:avLst/>
          </a:prstGeom>
          <a:noFill/>
        </p:spPr>
        <p:txBody>
          <a:bodyPr wrap="square" rtlCol="0">
            <a:spAutoFit/>
          </a:bodyPr>
          <a:lstStyle/>
          <a:p>
            <a:r>
              <a:rPr lang="en-US" sz="4000" dirty="0"/>
              <a:t>Create </a:t>
            </a:r>
            <a:r>
              <a:rPr lang="en-US" sz="4000" b="1" dirty="0">
                <a:solidFill>
                  <a:srgbClr val="5CC6D6"/>
                </a:solidFill>
              </a:rPr>
              <a:t>documentation</a:t>
            </a:r>
            <a:r>
              <a:rPr lang="en-US" sz="4000" dirty="0"/>
              <a:t> that the users needs are </a:t>
            </a:r>
            <a:r>
              <a:rPr lang="en-US" sz="4000" b="1" dirty="0">
                <a:solidFill>
                  <a:srgbClr val="5CC6D6"/>
                </a:solidFill>
              </a:rPr>
              <a:t>satisfied by the requirements</a:t>
            </a:r>
            <a:r>
              <a:rPr lang="en-US" sz="4000" dirty="0"/>
              <a:t>, and </a:t>
            </a:r>
            <a:r>
              <a:rPr lang="en-US" sz="4000" b="1" dirty="0">
                <a:solidFill>
                  <a:srgbClr val="5CC6D6"/>
                </a:solidFill>
              </a:rPr>
              <a:t>record results from testing </a:t>
            </a:r>
            <a:r>
              <a:rPr lang="en-US" sz="4000" dirty="0"/>
              <a:t>that that each requirement has been met by the software</a:t>
            </a:r>
          </a:p>
        </p:txBody>
      </p:sp>
    </p:spTree>
    <p:extLst>
      <p:ext uri="{BB962C8B-B14F-4D97-AF65-F5344CB8AC3E}">
        <p14:creationId xmlns:p14="http://schemas.microsoft.com/office/powerpoint/2010/main" val="3610613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57134-74BB-481D-9788-911290CCA61B}"/>
              </a:ext>
            </a:extLst>
          </p:cNvPr>
          <p:cNvSpPr>
            <a:spLocks noGrp="1"/>
          </p:cNvSpPr>
          <p:nvPr>
            <p:ph type="title"/>
          </p:nvPr>
        </p:nvSpPr>
        <p:spPr/>
        <p:txBody>
          <a:bodyPr/>
          <a:lstStyle/>
          <a:p>
            <a:r>
              <a:rPr lang="en-US" dirty="0"/>
              <a:t>Why bother validating </a:t>
            </a:r>
          </a:p>
        </p:txBody>
      </p:sp>
      <p:sp>
        <p:nvSpPr>
          <p:cNvPr id="3" name="Content Placeholder 2">
            <a:extLst>
              <a:ext uri="{FF2B5EF4-FFF2-40B4-BE49-F238E27FC236}">
                <a16:creationId xmlns:a16="http://schemas.microsoft.com/office/drawing/2014/main" id="{C6E75768-963B-443C-BAB1-9687BF12E44E}"/>
              </a:ext>
            </a:extLst>
          </p:cNvPr>
          <p:cNvSpPr>
            <a:spLocks noGrp="1"/>
          </p:cNvSpPr>
          <p:nvPr>
            <p:ph sz="half" idx="1"/>
          </p:nvPr>
        </p:nvSpPr>
        <p:spPr>
          <a:xfrm>
            <a:off x="1066799" y="2103120"/>
            <a:ext cx="10058399" cy="1325880"/>
          </a:xfrm>
        </p:spPr>
        <p:txBody>
          <a:bodyPr>
            <a:normAutofit fontScale="92500"/>
          </a:bodyPr>
          <a:lstStyle/>
          <a:p>
            <a:r>
              <a:rPr lang="en-US" sz="2800" dirty="0"/>
              <a:t>Requirements by government or industry authorities</a:t>
            </a:r>
          </a:p>
          <a:p>
            <a:pPr lvl="1"/>
            <a:r>
              <a:rPr lang="en-US" sz="2400" dirty="0"/>
              <a:t>FDA (Pharma)</a:t>
            </a:r>
          </a:p>
          <a:p>
            <a:endParaRPr lang="en-US" sz="2800" dirty="0"/>
          </a:p>
          <a:p>
            <a:endParaRPr lang="en-US" sz="2800" dirty="0"/>
          </a:p>
        </p:txBody>
      </p:sp>
      <p:sp>
        <p:nvSpPr>
          <p:cNvPr id="4" name="Content Placeholder 3">
            <a:extLst>
              <a:ext uri="{FF2B5EF4-FFF2-40B4-BE49-F238E27FC236}">
                <a16:creationId xmlns:a16="http://schemas.microsoft.com/office/drawing/2014/main" id="{79D174C1-3F69-48A9-8519-7D4027AD2956}"/>
              </a:ext>
            </a:extLst>
          </p:cNvPr>
          <p:cNvSpPr>
            <a:spLocks noGrp="1"/>
          </p:cNvSpPr>
          <p:nvPr>
            <p:ph sz="half" idx="2"/>
          </p:nvPr>
        </p:nvSpPr>
        <p:spPr>
          <a:xfrm>
            <a:off x="1066799" y="3252866"/>
            <a:ext cx="10058401" cy="2962540"/>
          </a:xfrm>
        </p:spPr>
        <p:txBody>
          <a:bodyPr>
            <a:normAutofit fontScale="92500"/>
          </a:bodyPr>
          <a:lstStyle/>
          <a:p>
            <a:r>
              <a:rPr lang="en-US" sz="2800" dirty="0"/>
              <a:t>Understanding of the process and goals of stakeholders</a:t>
            </a:r>
          </a:p>
          <a:p>
            <a:r>
              <a:rPr lang="en-US" sz="2800" dirty="0"/>
              <a:t>Trust in your thoroughly vetted software returning correct results</a:t>
            </a:r>
          </a:p>
          <a:p>
            <a:r>
              <a:rPr lang="en-US" sz="2800" dirty="0"/>
              <a:t>Speed in processing because details have been abstracted</a:t>
            </a:r>
          </a:p>
          <a:p>
            <a:r>
              <a:rPr lang="en-US" sz="2800" dirty="0"/>
              <a:t>Reduced cost of maintenance </a:t>
            </a:r>
          </a:p>
        </p:txBody>
      </p:sp>
    </p:spTree>
    <p:extLst>
      <p:ext uri="{BB962C8B-B14F-4D97-AF65-F5344CB8AC3E}">
        <p14:creationId xmlns:p14="http://schemas.microsoft.com/office/powerpoint/2010/main" val="144474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137651BA-F45C-4845-9AB3-E0A65B39F5E1}">
  <ds:schemaRef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{033F8415-3869-45A9-8A7D-106BB5DD81BC}tf78438558_win32</Template>
  <TotalTime>11335</TotalTime>
  <Words>1864</Words>
  <Application>Microsoft Office PowerPoint</Application>
  <PresentationFormat>Widescreen</PresentationFormat>
  <Paragraphs>362</Paragraphs>
  <Slides>46</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-apple-system</vt:lpstr>
      <vt:lpstr>Arial</vt:lpstr>
      <vt:lpstr>Calibri</vt:lpstr>
      <vt:lpstr>Century Gothic</vt:lpstr>
      <vt:lpstr>Garamond</vt:lpstr>
      <vt:lpstr>SavonVTI</vt:lpstr>
      <vt:lpstr>R Package Validation Workshop</vt:lpstr>
      <vt:lpstr>Welcome</vt:lpstr>
      <vt:lpstr>Validation</vt:lpstr>
      <vt:lpstr>General Principles of Software Validation; Final Guidance for Industry and FDA Staff</vt:lpstr>
      <vt:lpstr>General Principles of Software Validation; Final Guidance for Industry and FDA Staff</vt:lpstr>
      <vt:lpstr>General Principles of Software Validation; Final Guidance for Industry and FDA Staff</vt:lpstr>
      <vt:lpstr>General Principles of Software Validation; Final Guidance for Industry and FDA Staff</vt:lpstr>
      <vt:lpstr>PowerPoint Presentation</vt:lpstr>
      <vt:lpstr>Why bother validating </vt:lpstr>
      <vt:lpstr>Risk-Based Validation</vt:lpstr>
      <vt:lpstr>R Packages</vt:lpstr>
      <vt:lpstr>R package and validation</vt:lpstr>
      <vt:lpstr>R Package Validation FRamework</vt:lpstr>
      <vt:lpstr>Validation can be a high bar</vt:lpstr>
      <vt:lpstr>R Package Validation Framework</vt:lpstr>
      <vt:lpstr>Validation Report</vt:lpstr>
      <vt:lpstr>“</vt:lpstr>
      <vt:lpstr>PHUSE Working Group</vt:lpstr>
      <vt:lpstr>PowerPoint Presentation</vt:lpstr>
      <vt:lpstr>Requirements</vt:lpstr>
      <vt:lpstr>Documenting Requirements</vt:lpstr>
      <vt:lpstr>PowerPoint Presentation</vt:lpstr>
      <vt:lpstr>PowerPoint Presentation</vt:lpstr>
      <vt:lpstr>Package Development</vt:lpstr>
      <vt:lpstr>Function documentation</vt:lpstr>
      <vt:lpstr>PowerPoint Presentation</vt:lpstr>
      <vt:lpstr>PowerPoint Presentation</vt:lpstr>
      <vt:lpstr>PowerPoint Presentation</vt:lpstr>
      <vt:lpstr>Test Cases</vt:lpstr>
      <vt:lpstr>Documenting Test Cases</vt:lpstr>
      <vt:lpstr>PowerPoint Presentation</vt:lpstr>
      <vt:lpstr>PowerPoint Presentation</vt:lpstr>
      <vt:lpstr>Test Code</vt:lpstr>
      <vt:lpstr>{testthat}</vt:lpstr>
      <vt:lpstr>Writing Test Code</vt:lpstr>
      <vt:lpstr>PowerPoint Presentation</vt:lpstr>
      <vt:lpstr>PowerPoint Presentation</vt:lpstr>
      <vt:lpstr>Validation Report</vt:lpstr>
      <vt:lpstr>Validation Report</vt:lpstr>
      <vt:lpstr>PowerPoint Presentation</vt:lpstr>
      <vt:lpstr>PowerPoint Presentation</vt:lpstr>
      <vt:lpstr>Validating the Package</vt:lpstr>
      <vt:lpstr>Validation External to a Package</vt:lpstr>
      <vt:lpstr>Validation External to a Package</vt:lpstr>
      <vt:lpstr>PowerPoint Presentation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Package Development and Validation</dc:title>
  <dc:creator>Hughes, Ellis H</dc:creator>
  <cp:lastModifiedBy>Ellis Hughes</cp:lastModifiedBy>
  <cp:revision>85</cp:revision>
  <dcterms:created xsi:type="dcterms:W3CDTF">2021-05-20T20:49:21Z</dcterms:created>
  <dcterms:modified xsi:type="dcterms:W3CDTF">2021-10-26T18:47:44Z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